
<file path=[Content_Types].xml><?xml version="1.0" encoding="utf-8"?>
<Types xmlns="http://schemas.openxmlformats.org/package/2006/content-types">
  <Default Extension="bin" ContentType="image/png"/>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7"/>
  </p:sldMasterIdLst>
  <p:notesMasterIdLst>
    <p:notesMasterId r:id="rId41"/>
  </p:notesMasterIdLst>
  <p:handoutMasterIdLst>
    <p:handoutMasterId r:id="rId42"/>
  </p:handoutMasterIdLst>
  <p:sldIdLst>
    <p:sldId id="279" r:id="rId28"/>
    <p:sldId id="259" r:id="rId29"/>
    <p:sldId id="280" r:id="rId30"/>
    <p:sldId id="294" r:id="rId31"/>
    <p:sldId id="285" r:id="rId32"/>
    <p:sldId id="282" r:id="rId33"/>
    <p:sldId id="291" r:id="rId34"/>
    <p:sldId id="283" r:id="rId35"/>
    <p:sldId id="284" r:id="rId36"/>
    <p:sldId id="286" r:id="rId37"/>
    <p:sldId id="295" r:id="rId38"/>
    <p:sldId id="292" r:id="rId39"/>
    <p:sldId id="290" r:id="rId40"/>
  </p:sldIdLst>
  <p:sldSz cx="12192000" cy="6858000"/>
  <p:notesSz cx="6858000" cy="9144000"/>
  <p:embeddedFontLst>
    <p:embeddedFont>
      <p:font typeface="Apis For Office" panose="020B0604020202020204" charset="0"/>
      <p:regular r:id="rId43"/>
      <p:bold r:id="rId44"/>
      <p:italic r:id="rId45"/>
      <p:boldItalic r:id="rId46"/>
    </p:embeddedFont>
    <p:embeddedFont>
      <p:font typeface="Apis For Office Light" panose="020B0604020202020204" charset="0"/>
      <p:regular r:id="rId47"/>
      <p:italic r:id="rId48"/>
    </p:embeddedFont>
    <p:embeddedFont>
      <p:font typeface="Calibri" panose="020F0502020204030204" pitchFamily="3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89951" autoAdjust="0"/>
  </p:normalViewPr>
  <p:slideViewPr>
    <p:cSldViewPr snapToGrid="0" showGuides="1">
      <p:cViewPr>
        <p:scale>
          <a:sx n="75" d="100"/>
          <a:sy n="75" d="100"/>
        </p:scale>
        <p:origin x="196" y="-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12.xml"/><Relationship Id="rId21" Type="http://schemas.openxmlformats.org/officeDocument/2006/relationships/customXml" Target="../customXml/item21.xml"/><Relationship Id="rId34" Type="http://schemas.openxmlformats.org/officeDocument/2006/relationships/slide" Target="slides/slide7.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2.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4.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Master" Target="slideMasters/slideMaster1.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font" Target="fonts/font4.fntdata"/><Relationship Id="rId20" Type="http://schemas.openxmlformats.org/officeDocument/2006/relationships/customXml" Target="../customXml/item20.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dbala\OneDrive\Desktop\Track2_stats\Sugar%20Tax%20plo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Sugar</a:t>
            </a:r>
            <a:r>
              <a:rPr lang="en-IN" baseline="0"/>
              <a:t> Tax Policy</a:t>
            </a:r>
          </a:p>
        </c:rich>
      </c:tx>
      <c:overlay val="0"/>
      <c:spPr>
        <a:solidFill>
          <a:schemeClr val="bg1"/>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v>Sugar Consumption per day (Median)</c:v>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Baseline</c:v>
                </c:pt>
                <c:pt idx="1">
                  <c:v>Visit 1</c:v>
                </c:pt>
                <c:pt idx="2">
                  <c:v>Visit 2</c:v>
                </c:pt>
                <c:pt idx="3">
                  <c:v>Visit 3</c:v>
                </c:pt>
              </c:strCache>
            </c:strRef>
          </c:cat>
          <c:val>
            <c:numRef>
              <c:f>Sheet1!$B$3:$E$3</c:f>
              <c:numCache>
                <c:formatCode>General</c:formatCode>
                <c:ptCount val="4"/>
                <c:pt idx="0">
                  <c:v>79.483501000000004</c:v>
                </c:pt>
                <c:pt idx="1">
                  <c:v>71.100742999999994</c:v>
                </c:pt>
                <c:pt idx="2">
                  <c:v>63.241002000000002</c:v>
                </c:pt>
                <c:pt idx="3">
                  <c:v>53.356473000000001</c:v>
                </c:pt>
              </c:numCache>
            </c:numRef>
          </c:val>
          <c:extLst>
            <c:ext xmlns:c16="http://schemas.microsoft.com/office/drawing/2014/chart" uri="{C3380CC4-5D6E-409C-BE32-E72D297353CC}">
              <c16:uniqueId val="{00000000-3982-41E3-A7FA-DB552180BC11}"/>
            </c:ext>
          </c:extLst>
        </c:ser>
        <c:ser>
          <c:idx val="2"/>
          <c:order val="2"/>
          <c:tx>
            <c:v>BMI (Median)</c:v>
          </c:tx>
          <c:spPr>
            <a:solidFill>
              <a:schemeClr val="accent3"/>
            </a:solidFill>
            <a:ln>
              <a:noFill/>
            </a:ln>
            <a:effectLst/>
          </c:spPr>
          <c:invertIfNegative val="0"/>
          <c:dLbls>
            <c:dLbl>
              <c:idx val="0"/>
              <c:spPr>
                <a:noFill/>
                <a:ln>
                  <a:noFill/>
                </a:ln>
                <a:effectLst/>
              </c:spPr>
              <c:txPr>
                <a:bodyPr rot="-5400000" spcFirstLastPara="1" vertOverflow="ellipsis"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1-3982-41E3-A7FA-DB552180BC11}"/>
                </c:ext>
              </c:extLst>
            </c:dLbl>
            <c:dLbl>
              <c:idx val="1"/>
              <c:spPr>
                <a:noFill/>
                <a:ln>
                  <a:noFill/>
                </a:ln>
                <a:effectLst/>
              </c:spPr>
              <c:txPr>
                <a:bodyPr rot="-5400000" spcFirstLastPara="1" vertOverflow="ellipsis"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2-3982-41E3-A7FA-DB552180BC11}"/>
                </c:ext>
              </c:extLst>
            </c:dLbl>
            <c:dLbl>
              <c:idx val="2"/>
              <c:spPr>
                <a:noFill/>
                <a:ln>
                  <a:noFill/>
                </a:ln>
                <a:effectLst/>
              </c:spPr>
              <c:txPr>
                <a:bodyPr rot="-5400000" spcFirstLastPara="1" vertOverflow="ellipsis"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3-3982-41E3-A7FA-DB552180BC11}"/>
                </c:ext>
              </c:extLst>
            </c:dLbl>
            <c:dLbl>
              <c:idx val="3"/>
              <c:spPr>
                <a:noFill/>
                <a:ln>
                  <a:noFill/>
                </a:ln>
                <a:effectLst/>
              </c:spPr>
              <c:txPr>
                <a:bodyPr rot="-5400000" spcFirstLastPara="1" vertOverflow="ellipsis"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4-3982-41E3-A7FA-DB552180BC11}"/>
                </c:ext>
              </c:extLst>
            </c:dLbl>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Baseline</c:v>
                </c:pt>
                <c:pt idx="1">
                  <c:v>Visit 1</c:v>
                </c:pt>
                <c:pt idx="2">
                  <c:v>Visit 2</c:v>
                </c:pt>
                <c:pt idx="3">
                  <c:v>Visit 3</c:v>
                </c:pt>
              </c:strCache>
            </c:strRef>
          </c:cat>
          <c:val>
            <c:numRef>
              <c:f>Sheet1!$B$4:$E$4</c:f>
              <c:numCache>
                <c:formatCode>General</c:formatCode>
                <c:ptCount val="4"/>
                <c:pt idx="0">
                  <c:v>38.061838000000002</c:v>
                </c:pt>
                <c:pt idx="1">
                  <c:v>33.730688999999998</c:v>
                </c:pt>
                <c:pt idx="2">
                  <c:v>33.040576999999999</c:v>
                </c:pt>
                <c:pt idx="3">
                  <c:v>29.497928999999999</c:v>
                </c:pt>
              </c:numCache>
            </c:numRef>
          </c:val>
          <c:extLst>
            <c:ext xmlns:c16="http://schemas.microsoft.com/office/drawing/2014/chart" uri="{C3380CC4-5D6E-409C-BE32-E72D297353CC}">
              <c16:uniqueId val="{00000005-3982-41E3-A7FA-DB552180BC11}"/>
            </c:ext>
          </c:extLst>
        </c:ser>
        <c:dLbls>
          <c:showLegendKey val="0"/>
          <c:showVal val="1"/>
          <c:showCatName val="0"/>
          <c:showSerName val="0"/>
          <c:showPercent val="0"/>
          <c:showBubbleSize val="0"/>
        </c:dLbls>
        <c:gapWidth val="219"/>
        <c:axId val="791911648"/>
        <c:axId val="720571808"/>
      </c:barChart>
      <c:lineChart>
        <c:grouping val="standard"/>
        <c:varyColors val="0"/>
        <c:ser>
          <c:idx val="0"/>
          <c:order val="0"/>
          <c:tx>
            <c:v>Correlation</c:v>
          </c:tx>
          <c:spPr>
            <a:ln w="28575" cap="rnd">
              <a:solidFill>
                <a:schemeClr val="bg2">
                  <a:lumMod val="20000"/>
                  <a:lumOff val="80000"/>
                </a:schemeClr>
              </a:solidFill>
              <a:round/>
            </a:ln>
            <a:effectLst/>
          </c:spPr>
          <c:marker>
            <c:symbol val="circle"/>
            <c:size val="5"/>
            <c:spPr>
              <a:solidFill>
                <a:srgbClr val="FFFF00"/>
              </a:solidFill>
              <a:ln w="9525">
                <a:solidFill>
                  <a:schemeClr val="accent1"/>
                </a:solidFill>
              </a:ln>
              <a:effectLst/>
            </c:spPr>
          </c:marker>
          <c:dLbls>
            <c:delete val="1"/>
          </c:dLbls>
          <c:cat>
            <c:strRef>
              <c:f>Sheet1!$B$1:$E$1</c:f>
              <c:strCache>
                <c:ptCount val="4"/>
                <c:pt idx="0">
                  <c:v>Baseline</c:v>
                </c:pt>
                <c:pt idx="1">
                  <c:v>Visit 1</c:v>
                </c:pt>
                <c:pt idx="2">
                  <c:v>Visit 2</c:v>
                </c:pt>
                <c:pt idx="3">
                  <c:v>Visit 3</c:v>
                </c:pt>
              </c:strCache>
            </c:strRef>
          </c:cat>
          <c:val>
            <c:numRef>
              <c:f>Sheet1!$B$2:$E$2</c:f>
              <c:numCache>
                <c:formatCode>General</c:formatCode>
                <c:ptCount val="4"/>
                <c:pt idx="0">
                  <c:v>0.98541100000000004</c:v>
                </c:pt>
                <c:pt idx="1">
                  <c:v>0.97528899999999996</c:v>
                </c:pt>
                <c:pt idx="2">
                  <c:v>0.97081399999999995</c:v>
                </c:pt>
                <c:pt idx="3">
                  <c:v>0.95584499999999994</c:v>
                </c:pt>
              </c:numCache>
            </c:numRef>
          </c:val>
          <c:smooth val="0"/>
          <c:extLst>
            <c:ext xmlns:c16="http://schemas.microsoft.com/office/drawing/2014/chart" uri="{C3380CC4-5D6E-409C-BE32-E72D297353CC}">
              <c16:uniqueId val="{00000006-3982-41E3-A7FA-DB552180BC11}"/>
            </c:ext>
          </c:extLst>
        </c:ser>
        <c:dLbls>
          <c:showLegendKey val="0"/>
          <c:showVal val="1"/>
          <c:showCatName val="0"/>
          <c:showSerName val="0"/>
          <c:showPercent val="0"/>
          <c:showBubbleSize val="0"/>
        </c:dLbls>
        <c:marker val="1"/>
        <c:smooth val="0"/>
        <c:axId val="791934848"/>
        <c:axId val="385596256"/>
      </c:lineChart>
      <c:catAx>
        <c:axId val="79191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40000"/>
                    <a:lumOff val="60000"/>
                  </a:schemeClr>
                </a:solidFill>
                <a:latin typeface="+mn-lt"/>
                <a:ea typeface="+mn-ea"/>
                <a:cs typeface="+mn-cs"/>
              </a:defRPr>
            </a:pPr>
            <a:endParaRPr lang="en-US"/>
          </a:p>
        </c:txPr>
        <c:crossAx val="720571808"/>
        <c:crosses val="autoZero"/>
        <c:auto val="1"/>
        <c:lblAlgn val="ctr"/>
        <c:lblOffset val="100"/>
        <c:noMultiLvlLbl val="0"/>
      </c:catAx>
      <c:valAx>
        <c:axId val="720571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lumMod val="40000"/>
                    <a:lumOff val="60000"/>
                  </a:schemeClr>
                </a:solidFill>
                <a:latin typeface="+mn-lt"/>
                <a:ea typeface="+mn-ea"/>
                <a:cs typeface="+mn-cs"/>
              </a:defRPr>
            </a:pPr>
            <a:endParaRPr lang="en-US"/>
          </a:p>
        </c:txPr>
        <c:crossAx val="791911648"/>
        <c:crosses val="autoZero"/>
        <c:crossBetween val="between"/>
      </c:valAx>
      <c:valAx>
        <c:axId val="38559625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lumMod val="40000"/>
                    <a:lumOff val="60000"/>
                  </a:schemeClr>
                </a:solidFill>
                <a:latin typeface="+mn-lt"/>
                <a:ea typeface="+mn-ea"/>
                <a:cs typeface="+mn-cs"/>
              </a:defRPr>
            </a:pPr>
            <a:endParaRPr lang="en-US"/>
          </a:p>
        </c:txPr>
        <c:crossAx val="791934848"/>
        <c:crosses val="max"/>
        <c:crossBetween val="between"/>
      </c:valAx>
      <c:catAx>
        <c:axId val="791934848"/>
        <c:scaling>
          <c:orientation val="minMax"/>
        </c:scaling>
        <c:delete val="1"/>
        <c:axPos val="b"/>
        <c:numFmt formatCode="General" sourceLinked="1"/>
        <c:majorTickMark val="out"/>
        <c:minorTickMark val="none"/>
        <c:tickLblPos val="nextTo"/>
        <c:crossAx val="3855962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2">
                  <a:lumMod val="40000"/>
                  <a:lumOff val="6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04/09/2023</a:t>
            </a:fld>
            <a:endParaRPr lang="en-GB" dirty="0"/>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note</a:t>
            </a:r>
          </a:p>
          <a:p>
            <a:pPr lvl="6"/>
            <a:r>
              <a:rPr lang="en-US" dirty="0"/>
              <a:t>7 level</a:t>
            </a:r>
          </a:p>
          <a:p>
            <a:pPr lvl="7"/>
            <a:r>
              <a:rPr lang="en-US" dirty="0"/>
              <a:t>8 level</a:t>
            </a:r>
          </a:p>
          <a:p>
            <a:pPr lvl="8"/>
            <a:r>
              <a:rPr lang="en-US" dirty="0"/>
              <a:t>9 header	</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04/09/2023</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dirty="0"/>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dirty="0"/>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0" indent="-179388"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0" indent="0" algn="l" defTabSz="914400" rtl="0" eaLnBrk="1" latinLnBrk="0" hangingPunct="1">
      <a:buFont typeface="Arial" panose="020B0604020202020204" pitchFamily="34" charset="0"/>
      <a:buChar char="​"/>
      <a:defRPr sz="1400" b="1" kern="1200">
        <a:solidFill>
          <a:schemeClr val="tx1"/>
        </a:solidFill>
        <a:latin typeface="+mn-lt"/>
        <a:ea typeface="+mn-ea"/>
        <a:cs typeface="+mn-cs"/>
      </a:defRPr>
    </a:lvl4pPr>
    <a:lvl5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indent="-2286000" algn="l" defTabSz="914400" rtl="0" eaLnBrk="1" latinLnBrk="0" hangingPunct="1">
      <a:defRPr sz="800" kern="1200">
        <a:solidFill>
          <a:schemeClr val="tx1"/>
        </a:solidFill>
        <a:latin typeface="+mn-lt"/>
        <a:ea typeface="+mn-ea"/>
        <a:cs typeface="+mn-cs"/>
      </a:defRPr>
    </a:lvl6pPr>
    <a:lvl7pPr marL="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7pPr>
    <a:lvl8pPr marL="18000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8pPr>
    <a:lvl9pPr marL="0" indent="0" algn="l" defTabSz="914400" rtl="0" eaLnBrk="1" latinLnBrk="0" hangingPunct="1">
      <a:buFont typeface="Arial" panose="020B0604020202020204" pitchFamily="34" charset="0"/>
      <a:buChar char="​"/>
      <a:defRPr sz="800" b="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Title slide</a:t>
            </a:r>
          </a:p>
          <a:p>
            <a:r>
              <a:rPr lang="da-DK" dirty="0"/>
              <a:t>Front page</a:t>
            </a:r>
          </a:p>
          <a:p>
            <a:r>
              <a:rPr lang="da-DK" dirty="0"/>
              <a:t>First page</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Life-</a:t>
            </a:r>
            <a:r>
              <a:rPr lang="da-DK" dirty="0" err="1"/>
              <a:t>changing</a:t>
            </a:r>
            <a:r>
              <a:rPr lang="da-DK" dirty="0"/>
              <a:t> </a:t>
            </a:r>
            <a:r>
              <a:rPr lang="da-DK" dirty="0" err="1"/>
              <a:t>careers</a:t>
            </a:r>
            <a:endParaRPr lang="en-GB" dirty="0"/>
          </a:p>
          <a:p>
            <a:r>
              <a:rPr lang="en-GB" dirty="0"/>
              <a:t>China</a:t>
            </a:r>
          </a:p>
          <a:p>
            <a:endParaRPr lang="en-GB" dirty="0"/>
          </a:p>
        </p:txBody>
      </p:sp>
      <p:sp>
        <p:nvSpPr>
          <p:cNvPr id="4" name="Slide Number Placeholder 3"/>
          <p:cNvSpPr>
            <a:spLocks noGrp="1"/>
          </p:cNvSpPr>
          <p:nvPr>
            <p:ph type="sldNum" sz="quarter" idx="5"/>
          </p:nvPr>
        </p:nvSpPr>
        <p:spPr/>
        <p:txBody>
          <a:bodyPr/>
          <a:lstStyle/>
          <a:p>
            <a:fld id="{576E89B1-B476-4C59-A1AE-E6F2A1941AB8}" type="slidenum">
              <a:rPr lang="en-GB"/>
              <a:pPr/>
              <a:t>1</a:t>
            </a:fld>
            <a:endParaRPr lang="en-GB" dirty="0"/>
          </a:p>
        </p:txBody>
      </p:sp>
    </p:spTree>
    <p:extLst>
      <p:ext uri="{BB962C8B-B14F-4D97-AF65-F5344CB8AC3E}">
        <p14:creationId xmlns:p14="http://schemas.microsoft.com/office/powerpoint/2010/main" val="969577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11</a:t>
            </a:fld>
            <a:endParaRPr lang="en-US" dirty="0"/>
          </a:p>
        </p:txBody>
      </p:sp>
    </p:spTree>
    <p:extLst>
      <p:ext uri="{BB962C8B-B14F-4D97-AF65-F5344CB8AC3E}">
        <p14:creationId xmlns:p14="http://schemas.microsoft.com/office/powerpoint/2010/main" val="1291363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12</a:t>
            </a:fld>
            <a:endParaRPr lang="en-US" dirty="0"/>
          </a:p>
        </p:txBody>
      </p:sp>
    </p:spTree>
    <p:extLst>
      <p:ext uri="{BB962C8B-B14F-4D97-AF65-F5344CB8AC3E}">
        <p14:creationId xmlns:p14="http://schemas.microsoft.com/office/powerpoint/2010/main" val="3473364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13</a:t>
            </a:fld>
            <a:endParaRPr lang="en-US" dirty="0"/>
          </a:p>
        </p:txBody>
      </p:sp>
    </p:spTree>
    <p:extLst>
      <p:ext uri="{BB962C8B-B14F-4D97-AF65-F5344CB8AC3E}">
        <p14:creationId xmlns:p14="http://schemas.microsoft.com/office/powerpoint/2010/main" val="3079057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2</a:t>
            </a:fld>
            <a:endParaRPr lang="en-US" dirty="0"/>
          </a:p>
        </p:txBody>
      </p:sp>
    </p:spTree>
    <p:extLst>
      <p:ext uri="{BB962C8B-B14F-4D97-AF65-F5344CB8AC3E}">
        <p14:creationId xmlns:p14="http://schemas.microsoft.com/office/powerpoint/2010/main" val="54129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3</a:t>
            </a:fld>
            <a:endParaRPr lang="en-US" dirty="0"/>
          </a:p>
        </p:txBody>
      </p:sp>
    </p:spTree>
    <p:extLst>
      <p:ext uri="{BB962C8B-B14F-4D97-AF65-F5344CB8AC3E}">
        <p14:creationId xmlns:p14="http://schemas.microsoft.com/office/powerpoint/2010/main" val="1379518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5</a:t>
            </a:fld>
            <a:endParaRPr lang="en-US" dirty="0"/>
          </a:p>
        </p:txBody>
      </p:sp>
    </p:spTree>
    <p:extLst>
      <p:ext uri="{BB962C8B-B14F-4D97-AF65-F5344CB8AC3E}">
        <p14:creationId xmlns:p14="http://schemas.microsoft.com/office/powerpoint/2010/main" val="110922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6</a:t>
            </a:fld>
            <a:endParaRPr lang="en-US" dirty="0"/>
          </a:p>
        </p:txBody>
      </p:sp>
    </p:spTree>
    <p:extLst>
      <p:ext uri="{BB962C8B-B14F-4D97-AF65-F5344CB8AC3E}">
        <p14:creationId xmlns:p14="http://schemas.microsoft.com/office/powerpoint/2010/main" val="1975352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7</a:t>
            </a:fld>
            <a:endParaRPr lang="en-US" dirty="0"/>
          </a:p>
        </p:txBody>
      </p:sp>
    </p:spTree>
    <p:extLst>
      <p:ext uri="{BB962C8B-B14F-4D97-AF65-F5344CB8AC3E}">
        <p14:creationId xmlns:p14="http://schemas.microsoft.com/office/powerpoint/2010/main" val="136751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8</a:t>
            </a:fld>
            <a:endParaRPr lang="en-US" dirty="0"/>
          </a:p>
        </p:txBody>
      </p:sp>
    </p:spTree>
    <p:extLst>
      <p:ext uri="{BB962C8B-B14F-4D97-AF65-F5344CB8AC3E}">
        <p14:creationId xmlns:p14="http://schemas.microsoft.com/office/powerpoint/2010/main" val="155264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9</a:t>
            </a:fld>
            <a:endParaRPr lang="en-US" dirty="0"/>
          </a:p>
        </p:txBody>
      </p:sp>
    </p:spTree>
    <p:extLst>
      <p:ext uri="{BB962C8B-B14F-4D97-AF65-F5344CB8AC3E}">
        <p14:creationId xmlns:p14="http://schemas.microsoft.com/office/powerpoint/2010/main" val="3933068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FAD1-D197-4A88-B173-A6412E995EE5}" type="slidenum">
              <a:rPr lang="en-US" smtClean="0"/>
              <a:pPr/>
              <a:t>10</a:t>
            </a:fld>
            <a:endParaRPr lang="en-US" dirty="0"/>
          </a:p>
        </p:txBody>
      </p:sp>
    </p:spTree>
    <p:extLst>
      <p:ext uri="{BB962C8B-B14F-4D97-AF65-F5344CB8AC3E}">
        <p14:creationId xmlns:p14="http://schemas.microsoft.com/office/powerpoint/2010/main" val="711273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 Cov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80DF523-34A7-40E1-AE82-7A0D3594680C}"/>
              </a:ext>
            </a:extLst>
          </p:cNvPr>
          <p:cNvSpPr>
            <a:spLocks noGrp="1"/>
          </p:cNvSpPr>
          <p:nvPr>
            <p:ph type="pic" sz="quarter" idx="13" hasCustomPrompt="1"/>
          </p:nvPr>
        </p:nvSpPr>
        <p:spPr>
          <a:xfrm>
            <a:off x="0" y="0"/>
            <a:ext cx="12191999" cy="6858000"/>
          </a:xfrm>
          <a:custGeom>
            <a:avLst/>
            <a:gdLst>
              <a:gd name="connsiteX0" fmla="*/ 11666200 w 12191999"/>
              <a:gd name="connsiteY0" fmla="*/ 756760 h 6858000"/>
              <a:gd name="connsiteX1" fmla="*/ 11678975 w 12191999"/>
              <a:gd name="connsiteY1" fmla="*/ 761119 h 6858000"/>
              <a:gd name="connsiteX2" fmla="*/ 11678975 w 12191999"/>
              <a:gd name="connsiteY2" fmla="*/ 808195 h 6858000"/>
              <a:gd name="connsiteX3" fmla="*/ 11678845 w 12191999"/>
              <a:gd name="connsiteY3" fmla="*/ 808195 h 6858000"/>
              <a:gd name="connsiteX4" fmla="*/ 11667095 w 12191999"/>
              <a:gd name="connsiteY4" fmla="*/ 813579 h 6858000"/>
              <a:gd name="connsiteX5" fmla="*/ 11644998 w 12191999"/>
              <a:gd name="connsiteY5" fmla="*/ 784080 h 6858000"/>
              <a:gd name="connsiteX6" fmla="*/ 11666200 w 12191999"/>
              <a:gd name="connsiteY6" fmla="*/ 756760 h 6858000"/>
              <a:gd name="connsiteX7" fmla="*/ 11553608 w 12191999"/>
              <a:gd name="connsiteY7" fmla="*/ 755951 h 6858000"/>
              <a:gd name="connsiteX8" fmla="*/ 11565369 w 12191999"/>
              <a:gd name="connsiteY8" fmla="*/ 760439 h 6858000"/>
              <a:gd name="connsiteX9" fmla="*/ 11571638 w 12191999"/>
              <a:gd name="connsiteY9" fmla="*/ 784954 h 6858000"/>
              <a:gd name="connsiteX10" fmla="*/ 11565369 w 12191999"/>
              <a:gd name="connsiteY10" fmla="*/ 809339 h 6858000"/>
              <a:gd name="connsiteX11" fmla="*/ 11553608 w 12191999"/>
              <a:gd name="connsiteY11" fmla="*/ 813698 h 6858000"/>
              <a:gd name="connsiteX12" fmla="*/ 11542106 w 12191999"/>
              <a:gd name="connsiteY12" fmla="*/ 809339 h 6858000"/>
              <a:gd name="connsiteX13" fmla="*/ 11535837 w 12191999"/>
              <a:gd name="connsiteY13" fmla="*/ 784954 h 6858000"/>
              <a:gd name="connsiteX14" fmla="*/ 11542106 w 12191999"/>
              <a:gd name="connsiteY14" fmla="*/ 760439 h 6858000"/>
              <a:gd name="connsiteX15" fmla="*/ 11553608 w 12191999"/>
              <a:gd name="connsiteY15" fmla="*/ 755951 h 6858000"/>
              <a:gd name="connsiteX16" fmla="*/ 11389948 w 12191999"/>
              <a:gd name="connsiteY16" fmla="*/ 755951 h 6858000"/>
              <a:gd name="connsiteX17" fmla="*/ 11401504 w 12191999"/>
              <a:gd name="connsiteY17" fmla="*/ 760439 h 6858000"/>
              <a:gd name="connsiteX18" fmla="*/ 11407795 w 12191999"/>
              <a:gd name="connsiteY18" fmla="*/ 784954 h 6858000"/>
              <a:gd name="connsiteX19" fmla="*/ 11401504 w 12191999"/>
              <a:gd name="connsiteY19" fmla="*/ 809339 h 6858000"/>
              <a:gd name="connsiteX20" fmla="*/ 11389948 w 12191999"/>
              <a:gd name="connsiteY20" fmla="*/ 813698 h 6858000"/>
              <a:gd name="connsiteX21" fmla="*/ 11378133 w 12191999"/>
              <a:gd name="connsiteY21" fmla="*/ 809339 h 6858000"/>
              <a:gd name="connsiteX22" fmla="*/ 11371843 w 12191999"/>
              <a:gd name="connsiteY22" fmla="*/ 784954 h 6858000"/>
              <a:gd name="connsiteX23" fmla="*/ 11378133 w 12191999"/>
              <a:gd name="connsiteY23" fmla="*/ 760439 h 6858000"/>
              <a:gd name="connsiteX24" fmla="*/ 11389948 w 12191999"/>
              <a:gd name="connsiteY24" fmla="*/ 755951 h 6858000"/>
              <a:gd name="connsiteX25" fmla="*/ 11267462 w 12191999"/>
              <a:gd name="connsiteY25" fmla="*/ 755951 h 6858000"/>
              <a:gd name="connsiteX26" fmla="*/ 11279148 w 12191999"/>
              <a:gd name="connsiteY26" fmla="*/ 760439 h 6858000"/>
              <a:gd name="connsiteX27" fmla="*/ 11285438 w 12191999"/>
              <a:gd name="connsiteY27" fmla="*/ 784954 h 6858000"/>
              <a:gd name="connsiteX28" fmla="*/ 11279148 w 12191999"/>
              <a:gd name="connsiteY28" fmla="*/ 809339 h 6858000"/>
              <a:gd name="connsiteX29" fmla="*/ 11267462 w 12191999"/>
              <a:gd name="connsiteY29" fmla="*/ 813698 h 6858000"/>
              <a:gd name="connsiteX30" fmla="*/ 11255907 w 12191999"/>
              <a:gd name="connsiteY30" fmla="*/ 809339 h 6858000"/>
              <a:gd name="connsiteX31" fmla="*/ 11249616 w 12191999"/>
              <a:gd name="connsiteY31" fmla="*/ 784954 h 6858000"/>
              <a:gd name="connsiteX32" fmla="*/ 11255907 w 12191999"/>
              <a:gd name="connsiteY32" fmla="*/ 760439 h 6858000"/>
              <a:gd name="connsiteX33" fmla="*/ 11267462 w 12191999"/>
              <a:gd name="connsiteY33" fmla="*/ 755951 h 6858000"/>
              <a:gd name="connsiteX34" fmla="*/ 11708668 w 12191999"/>
              <a:gd name="connsiteY34" fmla="*/ 750005 h 6858000"/>
              <a:gd name="connsiteX35" fmla="*/ 11706381 w 12191999"/>
              <a:gd name="connsiteY35" fmla="*/ 752433 h 6858000"/>
              <a:gd name="connsiteX36" fmla="*/ 11706381 w 12191999"/>
              <a:gd name="connsiteY36" fmla="*/ 817032 h 6858000"/>
              <a:gd name="connsiteX37" fmla="*/ 11708420 w 12191999"/>
              <a:gd name="connsiteY37" fmla="*/ 819459 h 6858000"/>
              <a:gd name="connsiteX38" fmla="*/ 11715671 w 12191999"/>
              <a:gd name="connsiteY38" fmla="*/ 819459 h 6858000"/>
              <a:gd name="connsiteX39" fmla="*/ 11718206 w 12191999"/>
              <a:gd name="connsiteY39" fmla="*/ 817032 h 6858000"/>
              <a:gd name="connsiteX40" fmla="*/ 11718206 w 12191999"/>
              <a:gd name="connsiteY40" fmla="*/ 752433 h 6858000"/>
              <a:gd name="connsiteX41" fmla="*/ 11715660 w 12191999"/>
              <a:gd name="connsiteY41" fmla="*/ 750005 h 6858000"/>
              <a:gd name="connsiteX42" fmla="*/ 11708668 w 12191999"/>
              <a:gd name="connsiteY42" fmla="*/ 750005 h 6858000"/>
              <a:gd name="connsiteX43" fmla="*/ 11826514 w 12191999"/>
              <a:gd name="connsiteY43" fmla="*/ 749671 h 6858000"/>
              <a:gd name="connsiteX44" fmla="*/ 11822404 w 12191999"/>
              <a:gd name="connsiteY44" fmla="*/ 751851 h 6858000"/>
              <a:gd name="connsiteX45" fmla="*/ 11798623 w 12191999"/>
              <a:gd name="connsiteY45" fmla="*/ 781695 h 6858000"/>
              <a:gd name="connsiteX46" fmla="*/ 11798105 w 12191999"/>
              <a:gd name="connsiteY46" fmla="*/ 782461 h 6858000"/>
              <a:gd name="connsiteX47" fmla="*/ 11798234 w 12191999"/>
              <a:gd name="connsiteY47" fmla="*/ 783227 h 6858000"/>
              <a:gd name="connsiteX48" fmla="*/ 11822145 w 12191999"/>
              <a:gd name="connsiteY48" fmla="*/ 817420 h 6858000"/>
              <a:gd name="connsiteX49" fmla="*/ 11826126 w 12191999"/>
              <a:gd name="connsiteY49" fmla="*/ 819470 h 6858000"/>
              <a:gd name="connsiteX50" fmla="*/ 11835254 w 12191999"/>
              <a:gd name="connsiteY50" fmla="*/ 819470 h 6858000"/>
              <a:gd name="connsiteX51" fmla="*/ 11837175 w 12191999"/>
              <a:gd name="connsiteY51" fmla="*/ 817798 h 6858000"/>
              <a:gd name="connsiteX52" fmla="*/ 11836279 w 12191999"/>
              <a:gd name="connsiteY52" fmla="*/ 816136 h 6858000"/>
              <a:gd name="connsiteX53" fmla="*/ 11810826 w 12191999"/>
              <a:gd name="connsiteY53" fmla="*/ 782450 h 6858000"/>
              <a:gd name="connsiteX54" fmla="*/ 11810567 w 12191999"/>
              <a:gd name="connsiteY54" fmla="*/ 782192 h 6858000"/>
              <a:gd name="connsiteX55" fmla="*/ 11834607 w 12191999"/>
              <a:gd name="connsiteY55" fmla="*/ 753890 h 6858000"/>
              <a:gd name="connsiteX56" fmla="*/ 11835254 w 12191999"/>
              <a:gd name="connsiteY56" fmla="*/ 751203 h 6858000"/>
              <a:gd name="connsiteX57" fmla="*/ 11832816 w 12191999"/>
              <a:gd name="connsiteY57" fmla="*/ 749671 h 6858000"/>
              <a:gd name="connsiteX58" fmla="*/ 11826514 w 12191999"/>
              <a:gd name="connsiteY58" fmla="*/ 749671 h 6858000"/>
              <a:gd name="connsiteX59" fmla="*/ 11301634 w 12191999"/>
              <a:gd name="connsiteY59" fmla="*/ 749671 h 6858000"/>
              <a:gd name="connsiteX60" fmla="*/ 11299832 w 12191999"/>
              <a:gd name="connsiteY60" fmla="*/ 751462 h 6858000"/>
              <a:gd name="connsiteX61" fmla="*/ 11300350 w 12191999"/>
              <a:gd name="connsiteY61" fmla="*/ 753383 h 6858000"/>
              <a:gd name="connsiteX62" fmla="*/ 11324605 w 12191999"/>
              <a:gd name="connsiteY62" fmla="*/ 817399 h 6858000"/>
              <a:gd name="connsiteX63" fmla="*/ 11326785 w 12191999"/>
              <a:gd name="connsiteY63" fmla="*/ 819449 h 6858000"/>
              <a:gd name="connsiteX64" fmla="*/ 11332050 w 12191999"/>
              <a:gd name="connsiteY64" fmla="*/ 819449 h 6858000"/>
              <a:gd name="connsiteX65" fmla="*/ 11334489 w 12191999"/>
              <a:gd name="connsiteY65" fmla="*/ 817399 h 6858000"/>
              <a:gd name="connsiteX66" fmla="*/ 11358108 w 12191999"/>
              <a:gd name="connsiteY66" fmla="*/ 753135 h 6858000"/>
              <a:gd name="connsiteX67" fmla="*/ 11358366 w 12191999"/>
              <a:gd name="connsiteY67" fmla="*/ 751085 h 6858000"/>
              <a:gd name="connsiteX68" fmla="*/ 11356694 w 12191999"/>
              <a:gd name="connsiteY68" fmla="*/ 749671 h 6858000"/>
              <a:gd name="connsiteX69" fmla="*/ 11350015 w 12191999"/>
              <a:gd name="connsiteY69" fmla="*/ 749671 h 6858000"/>
              <a:gd name="connsiteX70" fmla="*/ 11348343 w 12191999"/>
              <a:gd name="connsiteY70" fmla="*/ 751592 h 6858000"/>
              <a:gd name="connsiteX71" fmla="*/ 11330885 w 12191999"/>
              <a:gd name="connsiteY71" fmla="*/ 802908 h 6858000"/>
              <a:gd name="connsiteX72" fmla="*/ 11312920 w 12191999"/>
              <a:gd name="connsiteY72" fmla="*/ 751851 h 6858000"/>
              <a:gd name="connsiteX73" fmla="*/ 11309845 w 12191999"/>
              <a:gd name="connsiteY73" fmla="*/ 749671 h 6858000"/>
              <a:gd name="connsiteX74" fmla="*/ 11301634 w 12191999"/>
              <a:gd name="connsiteY74" fmla="*/ 749671 h 6858000"/>
              <a:gd name="connsiteX75" fmla="*/ 11754223 w 12191999"/>
              <a:gd name="connsiteY75" fmla="*/ 748506 h 6858000"/>
              <a:gd name="connsiteX76" fmla="*/ 11731241 w 12191999"/>
              <a:gd name="connsiteY76" fmla="*/ 767625 h 6858000"/>
              <a:gd name="connsiteX77" fmla="*/ 11749346 w 12191999"/>
              <a:gd name="connsiteY77" fmla="*/ 788417 h 6858000"/>
              <a:gd name="connsiteX78" fmla="*/ 11764236 w 12191999"/>
              <a:gd name="connsiteY78" fmla="*/ 801894 h 6858000"/>
              <a:gd name="connsiteX79" fmla="*/ 11750500 w 12191999"/>
              <a:gd name="connsiteY79" fmla="*/ 813698 h 6858000"/>
              <a:gd name="connsiteX80" fmla="*/ 11733679 w 12191999"/>
              <a:gd name="connsiteY80" fmla="*/ 806641 h 6858000"/>
              <a:gd name="connsiteX81" fmla="*/ 11728673 w 12191999"/>
              <a:gd name="connsiteY81" fmla="*/ 811130 h 6858000"/>
              <a:gd name="connsiteX82" fmla="*/ 11750241 w 12191999"/>
              <a:gd name="connsiteY82" fmla="*/ 821402 h 6858000"/>
              <a:gd name="connsiteX83" fmla="*/ 11774896 w 12191999"/>
              <a:gd name="connsiteY83" fmla="*/ 800610 h 6858000"/>
              <a:gd name="connsiteX84" fmla="*/ 11741901 w 12191999"/>
              <a:gd name="connsiteY84" fmla="*/ 766471 h 6858000"/>
              <a:gd name="connsiteX85" fmla="*/ 11753457 w 12191999"/>
              <a:gd name="connsiteY85" fmla="*/ 756199 h 6858000"/>
              <a:gd name="connsiteX86" fmla="*/ 11767322 w 12191999"/>
              <a:gd name="connsiteY86" fmla="*/ 761335 h 6858000"/>
              <a:gd name="connsiteX87" fmla="*/ 11772328 w 12191999"/>
              <a:gd name="connsiteY87" fmla="*/ 756587 h 6858000"/>
              <a:gd name="connsiteX88" fmla="*/ 11754223 w 12191999"/>
              <a:gd name="connsiteY88" fmla="*/ 748506 h 6858000"/>
              <a:gd name="connsiteX89" fmla="*/ 11614257 w 12191999"/>
              <a:gd name="connsiteY89" fmla="*/ 748117 h 6858000"/>
              <a:gd name="connsiteX90" fmla="*/ 11599001 w 12191999"/>
              <a:gd name="connsiteY90" fmla="*/ 750167 h 6858000"/>
              <a:gd name="connsiteX91" fmla="*/ 11592721 w 12191999"/>
              <a:gd name="connsiteY91" fmla="*/ 755659 h 6858000"/>
              <a:gd name="connsiteX92" fmla="*/ 11592721 w 12191999"/>
              <a:gd name="connsiteY92" fmla="*/ 816902 h 6858000"/>
              <a:gd name="connsiteX93" fmla="*/ 11595418 w 12191999"/>
              <a:gd name="connsiteY93" fmla="*/ 819071 h 6858000"/>
              <a:gd name="connsiteX94" fmla="*/ 11602216 w 12191999"/>
              <a:gd name="connsiteY94" fmla="*/ 819071 h 6858000"/>
              <a:gd name="connsiteX95" fmla="*/ 11604654 w 12191999"/>
              <a:gd name="connsiteY95" fmla="*/ 816902 h 6858000"/>
              <a:gd name="connsiteX96" fmla="*/ 11604654 w 12191999"/>
              <a:gd name="connsiteY96" fmla="*/ 760774 h 6858000"/>
              <a:gd name="connsiteX97" fmla="*/ 11611452 w 12191999"/>
              <a:gd name="connsiteY97" fmla="*/ 754764 h 6858000"/>
              <a:gd name="connsiteX98" fmla="*/ 11625943 w 12191999"/>
              <a:gd name="connsiteY98" fmla="*/ 761033 h 6858000"/>
              <a:gd name="connsiteX99" fmla="*/ 11631823 w 12191999"/>
              <a:gd name="connsiteY99" fmla="*/ 755152 h 6858000"/>
              <a:gd name="connsiteX100" fmla="*/ 11614257 w 12191999"/>
              <a:gd name="connsiteY100" fmla="*/ 748117 h 6858000"/>
              <a:gd name="connsiteX101" fmla="*/ 11553619 w 12191999"/>
              <a:gd name="connsiteY101" fmla="*/ 748117 h 6858000"/>
              <a:gd name="connsiteX102" fmla="*/ 11536236 w 12191999"/>
              <a:gd name="connsiteY102" fmla="*/ 753124 h 6858000"/>
              <a:gd name="connsiteX103" fmla="*/ 11523450 w 12191999"/>
              <a:gd name="connsiteY103" fmla="*/ 784954 h 6858000"/>
              <a:gd name="connsiteX104" fmla="*/ 11536236 w 12191999"/>
              <a:gd name="connsiteY104" fmla="*/ 816654 h 6858000"/>
              <a:gd name="connsiteX105" fmla="*/ 11553619 w 12191999"/>
              <a:gd name="connsiteY105" fmla="*/ 821531 h 6858000"/>
              <a:gd name="connsiteX106" fmla="*/ 11571001 w 12191999"/>
              <a:gd name="connsiteY106" fmla="*/ 816654 h 6858000"/>
              <a:gd name="connsiteX107" fmla="*/ 11583917 w 12191999"/>
              <a:gd name="connsiteY107" fmla="*/ 784954 h 6858000"/>
              <a:gd name="connsiteX108" fmla="*/ 11571001 w 12191999"/>
              <a:gd name="connsiteY108" fmla="*/ 753124 h 6858000"/>
              <a:gd name="connsiteX109" fmla="*/ 11553619 w 12191999"/>
              <a:gd name="connsiteY109" fmla="*/ 748117 h 6858000"/>
              <a:gd name="connsiteX110" fmla="*/ 11486031 w 12191999"/>
              <a:gd name="connsiteY110" fmla="*/ 748117 h 6858000"/>
              <a:gd name="connsiteX111" fmla="*/ 11465229 w 12191999"/>
              <a:gd name="connsiteY111" fmla="*/ 751452 h 6858000"/>
              <a:gd name="connsiteX112" fmla="*/ 11459230 w 12191999"/>
              <a:gd name="connsiteY112" fmla="*/ 756965 h 6858000"/>
              <a:gd name="connsiteX113" fmla="*/ 11459230 w 12191999"/>
              <a:gd name="connsiteY113" fmla="*/ 817010 h 6858000"/>
              <a:gd name="connsiteX114" fmla="*/ 11461787 w 12191999"/>
              <a:gd name="connsiteY114" fmla="*/ 819449 h 6858000"/>
              <a:gd name="connsiteX115" fmla="*/ 11468422 w 12191999"/>
              <a:gd name="connsiteY115" fmla="*/ 819449 h 6858000"/>
              <a:gd name="connsiteX116" fmla="*/ 11471228 w 12191999"/>
              <a:gd name="connsiteY116" fmla="*/ 816751 h 6858000"/>
              <a:gd name="connsiteX117" fmla="*/ 11471228 w 12191999"/>
              <a:gd name="connsiteY117" fmla="*/ 761454 h 6858000"/>
              <a:gd name="connsiteX118" fmla="*/ 11485654 w 12191999"/>
              <a:gd name="connsiteY118" fmla="*/ 755422 h 6858000"/>
              <a:gd name="connsiteX119" fmla="*/ 11501223 w 12191999"/>
              <a:gd name="connsiteY119" fmla="*/ 771844 h 6858000"/>
              <a:gd name="connsiteX120" fmla="*/ 11501223 w 12191999"/>
              <a:gd name="connsiteY120" fmla="*/ 816751 h 6858000"/>
              <a:gd name="connsiteX121" fmla="*/ 11504288 w 12191999"/>
              <a:gd name="connsiteY121" fmla="*/ 819449 h 6858000"/>
              <a:gd name="connsiteX122" fmla="*/ 11511690 w 12191999"/>
              <a:gd name="connsiteY122" fmla="*/ 819449 h 6858000"/>
              <a:gd name="connsiteX123" fmla="*/ 11512963 w 12191999"/>
              <a:gd name="connsiteY123" fmla="*/ 816762 h 6858000"/>
              <a:gd name="connsiteX124" fmla="*/ 11512963 w 12191999"/>
              <a:gd name="connsiteY124" fmla="*/ 770312 h 6858000"/>
              <a:gd name="connsiteX125" fmla="*/ 11486031 w 12191999"/>
              <a:gd name="connsiteY125" fmla="*/ 748117 h 6858000"/>
              <a:gd name="connsiteX126" fmla="*/ 11389700 w 12191999"/>
              <a:gd name="connsiteY126" fmla="*/ 748117 h 6858000"/>
              <a:gd name="connsiteX127" fmla="*/ 11372242 w 12191999"/>
              <a:gd name="connsiteY127" fmla="*/ 753124 h 6858000"/>
              <a:gd name="connsiteX128" fmla="*/ 11359402 w 12191999"/>
              <a:gd name="connsiteY128" fmla="*/ 784954 h 6858000"/>
              <a:gd name="connsiteX129" fmla="*/ 11372242 w 12191999"/>
              <a:gd name="connsiteY129" fmla="*/ 816654 h 6858000"/>
              <a:gd name="connsiteX130" fmla="*/ 11389700 w 12191999"/>
              <a:gd name="connsiteY130" fmla="*/ 821531 h 6858000"/>
              <a:gd name="connsiteX131" fmla="*/ 11407158 w 12191999"/>
              <a:gd name="connsiteY131" fmla="*/ 816654 h 6858000"/>
              <a:gd name="connsiteX132" fmla="*/ 11420127 w 12191999"/>
              <a:gd name="connsiteY132" fmla="*/ 784954 h 6858000"/>
              <a:gd name="connsiteX133" fmla="*/ 11407158 w 12191999"/>
              <a:gd name="connsiteY133" fmla="*/ 753124 h 6858000"/>
              <a:gd name="connsiteX134" fmla="*/ 11389700 w 12191999"/>
              <a:gd name="connsiteY134" fmla="*/ 748117 h 6858000"/>
              <a:gd name="connsiteX135" fmla="*/ 11267473 w 12191999"/>
              <a:gd name="connsiteY135" fmla="*/ 748117 h 6858000"/>
              <a:gd name="connsiteX136" fmla="*/ 11250015 w 12191999"/>
              <a:gd name="connsiteY136" fmla="*/ 753124 h 6858000"/>
              <a:gd name="connsiteX137" fmla="*/ 11237046 w 12191999"/>
              <a:gd name="connsiteY137" fmla="*/ 784954 h 6858000"/>
              <a:gd name="connsiteX138" fmla="*/ 11250015 w 12191999"/>
              <a:gd name="connsiteY138" fmla="*/ 816654 h 6858000"/>
              <a:gd name="connsiteX139" fmla="*/ 11267473 w 12191999"/>
              <a:gd name="connsiteY139" fmla="*/ 821531 h 6858000"/>
              <a:gd name="connsiteX140" fmla="*/ 11284931 w 12191999"/>
              <a:gd name="connsiteY140" fmla="*/ 816654 h 6858000"/>
              <a:gd name="connsiteX141" fmla="*/ 11297771 w 12191999"/>
              <a:gd name="connsiteY141" fmla="*/ 784954 h 6858000"/>
              <a:gd name="connsiteX142" fmla="*/ 11284931 w 12191999"/>
              <a:gd name="connsiteY142" fmla="*/ 753124 h 6858000"/>
              <a:gd name="connsiteX143" fmla="*/ 11267473 w 12191999"/>
              <a:gd name="connsiteY143" fmla="*/ 748117 h 6858000"/>
              <a:gd name="connsiteX144" fmla="*/ 11199756 w 12191999"/>
              <a:gd name="connsiteY144" fmla="*/ 748117 h 6858000"/>
              <a:gd name="connsiteX145" fmla="*/ 11178857 w 12191999"/>
              <a:gd name="connsiteY145" fmla="*/ 751452 h 6858000"/>
              <a:gd name="connsiteX146" fmla="*/ 11172825 w 12191999"/>
              <a:gd name="connsiteY146" fmla="*/ 756965 h 6858000"/>
              <a:gd name="connsiteX147" fmla="*/ 11172825 w 12191999"/>
              <a:gd name="connsiteY147" fmla="*/ 817010 h 6858000"/>
              <a:gd name="connsiteX148" fmla="*/ 11175263 w 12191999"/>
              <a:gd name="connsiteY148" fmla="*/ 819449 h 6858000"/>
              <a:gd name="connsiteX149" fmla="*/ 11181932 w 12191999"/>
              <a:gd name="connsiteY149" fmla="*/ 819449 h 6858000"/>
              <a:gd name="connsiteX150" fmla="*/ 11184748 w 12191999"/>
              <a:gd name="connsiteY150" fmla="*/ 816751 h 6858000"/>
              <a:gd name="connsiteX151" fmla="*/ 11184748 w 12191999"/>
              <a:gd name="connsiteY151" fmla="*/ 761454 h 6858000"/>
              <a:gd name="connsiteX152" fmla="*/ 11199238 w 12191999"/>
              <a:gd name="connsiteY152" fmla="*/ 755422 h 6858000"/>
              <a:gd name="connsiteX153" fmla="*/ 11214884 w 12191999"/>
              <a:gd name="connsiteY153" fmla="*/ 771844 h 6858000"/>
              <a:gd name="connsiteX154" fmla="*/ 11214884 w 12191999"/>
              <a:gd name="connsiteY154" fmla="*/ 816751 h 6858000"/>
              <a:gd name="connsiteX155" fmla="*/ 11217959 w 12191999"/>
              <a:gd name="connsiteY155" fmla="*/ 819449 h 6858000"/>
              <a:gd name="connsiteX156" fmla="*/ 11225393 w 12191999"/>
              <a:gd name="connsiteY156" fmla="*/ 819449 h 6858000"/>
              <a:gd name="connsiteX157" fmla="*/ 11226817 w 12191999"/>
              <a:gd name="connsiteY157" fmla="*/ 816762 h 6858000"/>
              <a:gd name="connsiteX158" fmla="*/ 11226817 w 12191999"/>
              <a:gd name="connsiteY158" fmla="*/ 770312 h 6858000"/>
              <a:gd name="connsiteX159" fmla="*/ 11199756 w 12191999"/>
              <a:gd name="connsiteY159" fmla="*/ 748117 h 6858000"/>
              <a:gd name="connsiteX160" fmla="*/ 11681273 w 12191999"/>
              <a:gd name="connsiteY160" fmla="*/ 724801 h 6858000"/>
              <a:gd name="connsiteX161" fmla="*/ 11678845 w 12191999"/>
              <a:gd name="connsiteY161" fmla="*/ 727876 h 6858000"/>
              <a:gd name="connsiteX162" fmla="*/ 11678845 w 12191999"/>
              <a:gd name="connsiteY162" fmla="*/ 752250 h 6858000"/>
              <a:gd name="connsiteX163" fmla="*/ 11664279 w 12191999"/>
              <a:gd name="connsiteY163" fmla="*/ 748527 h 6858000"/>
              <a:gd name="connsiteX164" fmla="*/ 11632848 w 12191999"/>
              <a:gd name="connsiteY164" fmla="*/ 784954 h 6858000"/>
              <a:gd name="connsiteX165" fmla="*/ 11666707 w 12191999"/>
              <a:gd name="connsiteY165" fmla="*/ 821510 h 6858000"/>
              <a:gd name="connsiteX166" fmla="*/ 11690477 w 12191999"/>
              <a:gd name="connsiteY166" fmla="*/ 812036 h 6858000"/>
              <a:gd name="connsiteX167" fmla="*/ 11690477 w 12191999"/>
              <a:gd name="connsiteY167" fmla="*/ 727498 h 6858000"/>
              <a:gd name="connsiteX168" fmla="*/ 11687919 w 12191999"/>
              <a:gd name="connsiteY168" fmla="*/ 724801 h 6858000"/>
              <a:gd name="connsiteX169" fmla="*/ 11681273 w 12191999"/>
              <a:gd name="connsiteY169" fmla="*/ 724801 h 6858000"/>
              <a:gd name="connsiteX170" fmla="*/ 11786797 w 12191999"/>
              <a:gd name="connsiteY170" fmla="*/ 724552 h 6858000"/>
              <a:gd name="connsiteX171" fmla="*/ 11784607 w 12191999"/>
              <a:gd name="connsiteY171" fmla="*/ 726732 h 6858000"/>
              <a:gd name="connsiteX172" fmla="*/ 11784607 w 12191999"/>
              <a:gd name="connsiteY172" fmla="*/ 817280 h 6858000"/>
              <a:gd name="connsiteX173" fmla="*/ 11786797 w 12191999"/>
              <a:gd name="connsiteY173" fmla="*/ 819330 h 6858000"/>
              <a:gd name="connsiteX174" fmla="*/ 11793864 w 12191999"/>
              <a:gd name="connsiteY174" fmla="*/ 819330 h 6858000"/>
              <a:gd name="connsiteX175" fmla="*/ 11796303 w 12191999"/>
              <a:gd name="connsiteY175" fmla="*/ 817409 h 6858000"/>
              <a:gd name="connsiteX176" fmla="*/ 11796303 w 12191999"/>
              <a:gd name="connsiteY176" fmla="*/ 726473 h 6858000"/>
              <a:gd name="connsiteX177" fmla="*/ 11793864 w 12191999"/>
              <a:gd name="connsiteY177" fmla="*/ 724552 h 6858000"/>
              <a:gd name="connsiteX178" fmla="*/ 11786797 w 12191999"/>
              <a:gd name="connsiteY178" fmla="*/ 724552 h 6858000"/>
              <a:gd name="connsiteX179" fmla="*/ 11712617 w 12191999"/>
              <a:gd name="connsiteY179" fmla="*/ 723776 h 6858000"/>
              <a:gd name="connsiteX180" fmla="*/ 11705237 w 12191999"/>
              <a:gd name="connsiteY180" fmla="*/ 730940 h 6858000"/>
              <a:gd name="connsiteX181" fmla="*/ 11712358 w 12191999"/>
              <a:gd name="connsiteY181" fmla="*/ 737975 h 6858000"/>
              <a:gd name="connsiteX182" fmla="*/ 11719609 w 12191999"/>
              <a:gd name="connsiteY182" fmla="*/ 730433 h 6858000"/>
              <a:gd name="connsiteX183" fmla="*/ 11712617 w 12191999"/>
              <a:gd name="connsiteY183" fmla="*/ 723776 h 6858000"/>
              <a:gd name="connsiteX184" fmla="*/ 11855021 w 12191999"/>
              <a:gd name="connsiteY184" fmla="*/ 713601 h 6858000"/>
              <a:gd name="connsiteX185" fmla="*/ 11855284 w 12191999"/>
              <a:gd name="connsiteY185" fmla="*/ 713794 h 6858000"/>
              <a:gd name="connsiteX186" fmla="*/ 11855021 w 12191999"/>
              <a:gd name="connsiteY186" fmla="*/ 713860 h 6858000"/>
              <a:gd name="connsiteX187" fmla="*/ 11855021 w 12191999"/>
              <a:gd name="connsiteY187" fmla="*/ 713601 h 6858000"/>
              <a:gd name="connsiteX188" fmla="*/ 11847209 w 12191999"/>
              <a:gd name="connsiteY188" fmla="*/ 704235 h 6858000"/>
              <a:gd name="connsiteX189" fmla="*/ 11851428 w 12191999"/>
              <a:gd name="connsiteY189" fmla="*/ 704235 h 6858000"/>
              <a:gd name="connsiteX190" fmla="*/ 11857190 w 12191999"/>
              <a:gd name="connsiteY190" fmla="*/ 707699 h 6858000"/>
              <a:gd name="connsiteX191" fmla="*/ 11851817 w 12191999"/>
              <a:gd name="connsiteY191" fmla="*/ 711162 h 6858000"/>
              <a:gd name="connsiteX192" fmla="*/ 11847209 w 12191999"/>
              <a:gd name="connsiteY192" fmla="*/ 711162 h 6858000"/>
              <a:gd name="connsiteX193" fmla="*/ 11843627 w 12191999"/>
              <a:gd name="connsiteY193" fmla="*/ 701020 h 6858000"/>
              <a:gd name="connsiteX194" fmla="*/ 11843627 w 12191999"/>
              <a:gd name="connsiteY194" fmla="*/ 724250 h 6858000"/>
              <a:gd name="connsiteX195" fmla="*/ 11847468 w 12191999"/>
              <a:gd name="connsiteY195" fmla="*/ 724250 h 6858000"/>
              <a:gd name="connsiteX196" fmla="*/ 11847468 w 12191999"/>
              <a:gd name="connsiteY196" fmla="*/ 714367 h 6858000"/>
              <a:gd name="connsiteX197" fmla="*/ 11849648 w 12191999"/>
              <a:gd name="connsiteY197" fmla="*/ 714367 h 6858000"/>
              <a:gd name="connsiteX198" fmla="*/ 11856553 w 12191999"/>
              <a:gd name="connsiteY198" fmla="*/ 720528 h 6858000"/>
              <a:gd name="connsiteX199" fmla="*/ 11858603 w 12191999"/>
              <a:gd name="connsiteY199" fmla="*/ 724121 h 6858000"/>
              <a:gd name="connsiteX200" fmla="*/ 11863081 w 12191999"/>
              <a:gd name="connsiteY200" fmla="*/ 724121 h 6858000"/>
              <a:gd name="connsiteX201" fmla="*/ 11860265 w 12191999"/>
              <a:gd name="connsiteY201" fmla="*/ 719503 h 6858000"/>
              <a:gd name="connsiteX202" fmla="*/ 11857064 w 12191999"/>
              <a:gd name="connsiteY202" fmla="*/ 715107 h 6858000"/>
              <a:gd name="connsiteX203" fmla="*/ 11855284 w 12191999"/>
              <a:gd name="connsiteY203" fmla="*/ 713794 h 6858000"/>
              <a:gd name="connsiteX204" fmla="*/ 11858039 w 12191999"/>
              <a:gd name="connsiteY204" fmla="*/ 713107 h 6858000"/>
              <a:gd name="connsiteX205" fmla="*/ 11861549 w 12191999"/>
              <a:gd name="connsiteY205" fmla="*/ 707310 h 6858000"/>
              <a:gd name="connsiteX206" fmla="*/ 11859370 w 12191999"/>
              <a:gd name="connsiteY206" fmla="*/ 702822 h 6858000"/>
              <a:gd name="connsiteX207" fmla="*/ 11851817 w 12191999"/>
              <a:gd name="connsiteY207" fmla="*/ 701020 h 6858000"/>
              <a:gd name="connsiteX208" fmla="*/ 11843627 w 12191999"/>
              <a:gd name="connsiteY208" fmla="*/ 701020 h 6858000"/>
              <a:gd name="connsiteX209" fmla="*/ 11852712 w 12191999"/>
              <a:gd name="connsiteY209" fmla="*/ 694611 h 6858000"/>
              <a:gd name="connsiteX210" fmla="*/ 11870623 w 12191999"/>
              <a:gd name="connsiteY210" fmla="*/ 712446 h 6858000"/>
              <a:gd name="connsiteX211" fmla="*/ 11852712 w 12191999"/>
              <a:gd name="connsiteY211" fmla="*/ 730541 h 6858000"/>
              <a:gd name="connsiteX212" fmla="*/ 11834931 w 12191999"/>
              <a:gd name="connsiteY212" fmla="*/ 712446 h 6858000"/>
              <a:gd name="connsiteX213" fmla="*/ 11852712 w 12191999"/>
              <a:gd name="connsiteY213" fmla="*/ 694611 h 6858000"/>
              <a:gd name="connsiteX214" fmla="*/ 11852712 w 12191999"/>
              <a:gd name="connsiteY214" fmla="*/ 690888 h 6858000"/>
              <a:gd name="connsiteX215" fmla="*/ 11831348 w 12191999"/>
              <a:gd name="connsiteY215" fmla="*/ 712446 h 6858000"/>
              <a:gd name="connsiteX216" fmla="*/ 11852712 w 12191999"/>
              <a:gd name="connsiteY216" fmla="*/ 734004 h 6858000"/>
              <a:gd name="connsiteX217" fmla="*/ 11874076 w 12191999"/>
              <a:gd name="connsiteY217" fmla="*/ 712446 h 6858000"/>
              <a:gd name="connsiteX218" fmla="*/ 11852712 w 12191999"/>
              <a:gd name="connsiteY218" fmla="*/ 690888 h 6858000"/>
              <a:gd name="connsiteX219" fmla="*/ 11639380 w 12191999"/>
              <a:gd name="connsiteY219" fmla="*/ 551044 h 6858000"/>
              <a:gd name="connsiteX220" fmla="*/ 11641189 w 12191999"/>
              <a:gd name="connsiteY220" fmla="*/ 551862 h 6858000"/>
              <a:gd name="connsiteX221" fmla="*/ 11644652 w 12191999"/>
              <a:gd name="connsiteY221" fmla="*/ 634274 h 6858000"/>
              <a:gd name="connsiteX222" fmla="*/ 11640682 w 12191999"/>
              <a:gd name="connsiteY222" fmla="*/ 633508 h 6858000"/>
              <a:gd name="connsiteX223" fmla="*/ 11634273 w 12191999"/>
              <a:gd name="connsiteY223" fmla="*/ 599671 h 6858000"/>
              <a:gd name="connsiteX224" fmla="*/ 11638243 w 12191999"/>
              <a:gd name="connsiteY224" fmla="*/ 552250 h 6858000"/>
              <a:gd name="connsiteX225" fmla="*/ 11639380 w 12191999"/>
              <a:gd name="connsiteY225" fmla="*/ 551044 h 6858000"/>
              <a:gd name="connsiteX226" fmla="*/ 11490639 w 12191999"/>
              <a:gd name="connsiteY226" fmla="*/ 502002 h 6858000"/>
              <a:gd name="connsiteX227" fmla="*/ 11550015 w 12191999"/>
              <a:gd name="connsiteY227" fmla="*/ 504052 h 6858000"/>
              <a:gd name="connsiteX228" fmla="*/ 11548343 w 12191999"/>
              <a:gd name="connsiteY228" fmla="*/ 536605 h 6858000"/>
              <a:gd name="connsiteX229" fmla="*/ 11499486 w 12191999"/>
              <a:gd name="connsiteY229" fmla="*/ 541094 h 6858000"/>
              <a:gd name="connsiteX230" fmla="*/ 11492948 w 12191999"/>
              <a:gd name="connsiteY230" fmla="*/ 533659 h 6858000"/>
              <a:gd name="connsiteX231" fmla="*/ 11490639 w 12191999"/>
              <a:gd name="connsiteY231" fmla="*/ 502002 h 6858000"/>
              <a:gd name="connsiteX232" fmla="*/ 11594253 w 12191999"/>
              <a:gd name="connsiteY232" fmla="*/ 498797 h 6858000"/>
              <a:gd name="connsiteX233" fmla="*/ 11598612 w 12191999"/>
              <a:gd name="connsiteY233" fmla="*/ 520075 h 6858000"/>
              <a:gd name="connsiteX234" fmla="*/ 11588351 w 12191999"/>
              <a:gd name="connsiteY234" fmla="*/ 527509 h 6858000"/>
              <a:gd name="connsiteX235" fmla="*/ 11580011 w 12191999"/>
              <a:gd name="connsiteY235" fmla="*/ 500718 h 6858000"/>
              <a:gd name="connsiteX236" fmla="*/ 11594253 w 12191999"/>
              <a:gd name="connsiteY236" fmla="*/ 498797 h 6858000"/>
              <a:gd name="connsiteX237" fmla="*/ 11441405 w 12191999"/>
              <a:gd name="connsiteY237" fmla="*/ 491374 h 6858000"/>
              <a:gd name="connsiteX238" fmla="*/ 11460384 w 12191999"/>
              <a:gd name="connsiteY238" fmla="*/ 496499 h 6858000"/>
              <a:gd name="connsiteX239" fmla="*/ 11442948 w 12191999"/>
              <a:gd name="connsiteY239" fmla="*/ 533670 h 6858000"/>
              <a:gd name="connsiteX240" fmla="*/ 11434607 w 12191999"/>
              <a:gd name="connsiteY240" fmla="*/ 527132 h 6858000"/>
              <a:gd name="connsiteX241" fmla="*/ 11441405 w 12191999"/>
              <a:gd name="connsiteY241" fmla="*/ 491374 h 6858000"/>
              <a:gd name="connsiteX242" fmla="*/ 11419441 w 12191999"/>
              <a:gd name="connsiteY242" fmla="*/ 484343 h 6858000"/>
              <a:gd name="connsiteX243" fmla="*/ 11431543 w 12191999"/>
              <a:gd name="connsiteY243" fmla="*/ 488299 h 6858000"/>
              <a:gd name="connsiteX244" fmla="*/ 11423202 w 12191999"/>
              <a:gd name="connsiteY244" fmla="*/ 532257 h 6858000"/>
              <a:gd name="connsiteX245" fmla="*/ 11444102 w 12191999"/>
              <a:gd name="connsiteY245" fmla="*/ 543154 h 6858000"/>
              <a:gd name="connsiteX246" fmla="*/ 11469620 w 12191999"/>
              <a:gd name="connsiteY246" fmla="*/ 498549 h 6858000"/>
              <a:gd name="connsiteX247" fmla="*/ 11481672 w 12191999"/>
              <a:gd name="connsiteY247" fmla="*/ 500729 h 6858000"/>
              <a:gd name="connsiteX248" fmla="*/ 11485395 w 12191999"/>
              <a:gd name="connsiteY248" fmla="*/ 542507 h 6858000"/>
              <a:gd name="connsiteX249" fmla="*/ 11498472 w 12191999"/>
              <a:gd name="connsiteY249" fmla="*/ 550707 h 6858000"/>
              <a:gd name="connsiteX250" fmla="*/ 11555917 w 12191999"/>
              <a:gd name="connsiteY250" fmla="*/ 543532 h 6858000"/>
              <a:gd name="connsiteX251" fmla="*/ 11559122 w 12191999"/>
              <a:gd name="connsiteY251" fmla="*/ 503286 h 6858000"/>
              <a:gd name="connsiteX252" fmla="*/ 11570149 w 12191999"/>
              <a:gd name="connsiteY252" fmla="*/ 502002 h 6858000"/>
              <a:gd name="connsiteX253" fmla="*/ 11579385 w 12191999"/>
              <a:gd name="connsiteY253" fmla="*/ 528405 h 6858000"/>
              <a:gd name="connsiteX254" fmla="*/ 11598752 w 12191999"/>
              <a:gd name="connsiteY254" fmla="*/ 531739 h 6858000"/>
              <a:gd name="connsiteX255" fmla="*/ 11602723 w 12191999"/>
              <a:gd name="connsiteY255" fmla="*/ 497773 h 6858000"/>
              <a:gd name="connsiteX256" fmla="*/ 11625673 w 12191999"/>
              <a:gd name="connsiteY256" fmla="*/ 533282 h 6858000"/>
              <a:gd name="connsiteX257" fmla="*/ 11612855 w 12191999"/>
              <a:gd name="connsiteY257" fmla="*/ 586216 h 6858000"/>
              <a:gd name="connsiteX258" fmla="*/ 11537326 w 12191999"/>
              <a:gd name="connsiteY258" fmla="*/ 569428 h 6858000"/>
              <a:gd name="connsiteX259" fmla="*/ 11459488 w 12191999"/>
              <a:gd name="connsiteY259" fmla="*/ 611465 h 6858000"/>
              <a:gd name="connsiteX260" fmla="*/ 11456154 w 12191999"/>
              <a:gd name="connsiteY260" fmla="*/ 612360 h 6858000"/>
              <a:gd name="connsiteX261" fmla="*/ 11418325 w 12191999"/>
              <a:gd name="connsiteY261" fmla="*/ 585191 h 6858000"/>
              <a:gd name="connsiteX262" fmla="*/ 11388707 w 12191999"/>
              <a:gd name="connsiteY262" fmla="*/ 549434 h 6858000"/>
              <a:gd name="connsiteX263" fmla="*/ 11414743 w 12191999"/>
              <a:gd name="connsiteY263" fmla="*/ 487403 h 6858000"/>
              <a:gd name="connsiteX264" fmla="*/ 11419441 w 12191999"/>
              <a:gd name="connsiteY264" fmla="*/ 484343 h 6858000"/>
              <a:gd name="connsiteX265" fmla="*/ 11358173 w 12191999"/>
              <a:gd name="connsiteY265" fmla="*/ 469801 h 6858000"/>
              <a:gd name="connsiteX266" fmla="*/ 11346260 w 12191999"/>
              <a:gd name="connsiteY266" fmla="*/ 478275 h 6858000"/>
              <a:gd name="connsiteX267" fmla="*/ 11361744 w 12191999"/>
              <a:gd name="connsiteY267" fmla="*/ 470744 h 6858000"/>
              <a:gd name="connsiteX268" fmla="*/ 11358173 w 12191999"/>
              <a:gd name="connsiteY268" fmla="*/ 469801 h 6858000"/>
              <a:gd name="connsiteX269" fmla="*/ 11354455 w 12191999"/>
              <a:gd name="connsiteY269" fmla="*/ 453696 h 6858000"/>
              <a:gd name="connsiteX270" fmla="*/ 11379471 w 12191999"/>
              <a:gd name="connsiteY270" fmla="*/ 464453 h 6858000"/>
              <a:gd name="connsiteX271" fmla="*/ 11401267 w 12191999"/>
              <a:gd name="connsiteY271" fmla="*/ 487522 h 6858000"/>
              <a:gd name="connsiteX272" fmla="*/ 11376515 w 12191999"/>
              <a:gd name="connsiteY272" fmla="*/ 541611 h 6858000"/>
              <a:gd name="connsiteX273" fmla="*/ 11357665 w 12191999"/>
              <a:gd name="connsiteY273" fmla="*/ 511745 h 6858000"/>
              <a:gd name="connsiteX274" fmla="*/ 11330734 w 12191999"/>
              <a:gd name="connsiteY274" fmla="*/ 504052 h 6858000"/>
              <a:gd name="connsiteX275" fmla="*/ 11328166 w 12191999"/>
              <a:gd name="connsiteY275" fmla="*/ 491881 h 6858000"/>
              <a:gd name="connsiteX276" fmla="*/ 11335600 w 12191999"/>
              <a:gd name="connsiteY276" fmla="*/ 481879 h 6858000"/>
              <a:gd name="connsiteX277" fmla="*/ 11338297 w 12191999"/>
              <a:gd name="connsiteY277" fmla="*/ 470604 h 6858000"/>
              <a:gd name="connsiteX278" fmla="*/ 11349972 w 12191999"/>
              <a:gd name="connsiteY278" fmla="*/ 456124 h 6858000"/>
              <a:gd name="connsiteX279" fmla="*/ 11354455 w 12191999"/>
              <a:gd name="connsiteY279" fmla="*/ 453696 h 6858000"/>
              <a:gd name="connsiteX280" fmla="*/ 11324025 w 12191999"/>
              <a:gd name="connsiteY280" fmla="*/ 392924 h 6858000"/>
              <a:gd name="connsiteX281" fmla="*/ 11322134 w 12191999"/>
              <a:gd name="connsiteY281" fmla="*/ 400006 h 6858000"/>
              <a:gd name="connsiteX282" fmla="*/ 11335988 w 12191999"/>
              <a:gd name="connsiteY282" fmla="*/ 441536 h 6858000"/>
              <a:gd name="connsiteX283" fmla="*/ 11339193 w 12191999"/>
              <a:gd name="connsiteY283" fmla="*/ 451786 h 6858000"/>
              <a:gd name="connsiteX284" fmla="*/ 11328425 w 12191999"/>
              <a:gd name="connsiteY284" fmla="*/ 467162 h 6858000"/>
              <a:gd name="connsiteX285" fmla="*/ 11327270 w 12191999"/>
              <a:gd name="connsiteY285" fmla="*/ 474855 h 6858000"/>
              <a:gd name="connsiteX286" fmla="*/ 11315477 w 12191999"/>
              <a:gd name="connsiteY286" fmla="*/ 490748 h 6858000"/>
              <a:gd name="connsiteX287" fmla="*/ 11317268 w 12191999"/>
              <a:gd name="connsiteY287" fmla="*/ 503696 h 6858000"/>
              <a:gd name="connsiteX288" fmla="*/ 11327788 w 12191999"/>
              <a:gd name="connsiteY288" fmla="*/ 514594 h 6858000"/>
              <a:gd name="connsiteX289" fmla="*/ 11341890 w 12191999"/>
              <a:gd name="connsiteY289" fmla="*/ 516137 h 6858000"/>
              <a:gd name="connsiteX290" fmla="*/ 11358561 w 12191999"/>
              <a:gd name="connsiteY290" fmla="*/ 529214 h 6858000"/>
              <a:gd name="connsiteX291" fmla="*/ 11388308 w 12191999"/>
              <a:gd name="connsiteY291" fmla="*/ 580476 h 6858000"/>
              <a:gd name="connsiteX292" fmla="*/ 11394717 w 12191999"/>
              <a:gd name="connsiteY292" fmla="*/ 606490 h 6858000"/>
              <a:gd name="connsiteX293" fmla="*/ 11360611 w 12191999"/>
              <a:gd name="connsiteY293" fmla="*/ 709026 h 6858000"/>
              <a:gd name="connsiteX294" fmla="*/ 11362402 w 12191999"/>
              <a:gd name="connsiteY294" fmla="*/ 719406 h 6858000"/>
              <a:gd name="connsiteX295" fmla="*/ 11388567 w 12191999"/>
              <a:gd name="connsiteY295" fmla="*/ 719406 h 6858000"/>
              <a:gd name="connsiteX296" fmla="*/ 11394210 w 12191999"/>
              <a:gd name="connsiteY296" fmla="*/ 711972 h 6858000"/>
              <a:gd name="connsiteX297" fmla="*/ 11429094 w 12191999"/>
              <a:gd name="connsiteY297" fmla="*/ 608411 h 6858000"/>
              <a:gd name="connsiteX298" fmla="*/ 11464484 w 12191999"/>
              <a:gd name="connsiteY298" fmla="*/ 709921 h 6858000"/>
              <a:gd name="connsiteX299" fmla="*/ 11468207 w 12191999"/>
              <a:gd name="connsiteY299" fmla="*/ 719665 h 6858000"/>
              <a:gd name="connsiteX300" fmla="*/ 11490650 w 12191999"/>
              <a:gd name="connsiteY300" fmla="*/ 719665 h 6858000"/>
              <a:gd name="connsiteX301" fmla="*/ 11497954 w 12191999"/>
              <a:gd name="connsiteY301" fmla="*/ 713126 h 6858000"/>
              <a:gd name="connsiteX302" fmla="*/ 11473979 w 12191999"/>
              <a:gd name="connsiteY302" fmla="*/ 619309 h 6858000"/>
              <a:gd name="connsiteX303" fmla="*/ 11535276 w 12191999"/>
              <a:gd name="connsiteY303" fmla="*/ 595345 h 6858000"/>
              <a:gd name="connsiteX304" fmla="*/ 11569383 w 12191999"/>
              <a:gd name="connsiteY304" fmla="*/ 622136 h 6858000"/>
              <a:gd name="connsiteX305" fmla="*/ 11512315 w 12191999"/>
              <a:gd name="connsiteY305" fmla="*/ 709932 h 6858000"/>
              <a:gd name="connsiteX306" fmla="*/ 11514624 w 12191999"/>
              <a:gd name="connsiteY306" fmla="*/ 719417 h 6858000"/>
              <a:gd name="connsiteX307" fmla="*/ 11538351 w 12191999"/>
              <a:gd name="connsiteY307" fmla="*/ 719417 h 6858000"/>
              <a:gd name="connsiteX308" fmla="*/ 11547069 w 12191999"/>
              <a:gd name="connsiteY308" fmla="*/ 713903 h 6858000"/>
              <a:gd name="connsiteX309" fmla="*/ 11598623 w 12191999"/>
              <a:gd name="connsiteY309" fmla="*/ 630983 h 6858000"/>
              <a:gd name="connsiteX310" fmla="*/ 11608496 w 12191999"/>
              <a:gd name="connsiteY310" fmla="*/ 600869 h 6858000"/>
              <a:gd name="connsiteX311" fmla="*/ 11599130 w 12191999"/>
              <a:gd name="connsiteY311" fmla="*/ 710062 h 6858000"/>
              <a:gd name="connsiteX312" fmla="*/ 11601439 w 12191999"/>
              <a:gd name="connsiteY312" fmla="*/ 719287 h 6858000"/>
              <a:gd name="connsiteX313" fmla="*/ 11622857 w 12191999"/>
              <a:gd name="connsiteY313" fmla="*/ 719287 h 6858000"/>
              <a:gd name="connsiteX314" fmla="*/ 11629525 w 12191999"/>
              <a:gd name="connsiteY314" fmla="*/ 711087 h 6858000"/>
              <a:gd name="connsiteX315" fmla="*/ 11634650 w 12191999"/>
              <a:gd name="connsiteY315" fmla="*/ 693014 h 6858000"/>
              <a:gd name="connsiteX316" fmla="*/ 11654018 w 12191999"/>
              <a:gd name="connsiteY316" fmla="*/ 688018 h 6858000"/>
              <a:gd name="connsiteX317" fmla="*/ 11659024 w 12191999"/>
              <a:gd name="connsiteY317" fmla="*/ 680584 h 6858000"/>
              <a:gd name="connsiteX318" fmla="*/ 11654654 w 12191999"/>
              <a:gd name="connsiteY318" fmla="*/ 520852 h 6858000"/>
              <a:gd name="connsiteX319" fmla="*/ 11603360 w 12191999"/>
              <a:gd name="connsiteY319" fmla="*/ 487533 h 6858000"/>
              <a:gd name="connsiteX320" fmla="*/ 11526547 w 12191999"/>
              <a:gd name="connsiteY320" fmla="*/ 493424 h 6858000"/>
              <a:gd name="connsiteX321" fmla="*/ 11402033 w 12191999"/>
              <a:gd name="connsiteY321" fmla="*/ 464842 h 6858000"/>
              <a:gd name="connsiteX322" fmla="*/ 11401644 w 12191999"/>
              <a:gd name="connsiteY322" fmla="*/ 459199 h 6858000"/>
              <a:gd name="connsiteX323" fmla="*/ 11433960 w 12191999"/>
              <a:gd name="connsiteY323" fmla="*/ 433314 h 6858000"/>
              <a:gd name="connsiteX324" fmla="*/ 11431392 w 12191999"/>
              <a:gd name="connsiteY324" fmla="*/ 426398 h 6858000"/>
              <a:gd name="connsiteX325" fmla="*/ 11365995 w 12191999"/>
              <a:gd name="connsiteY325" fmla="*/ 438191 h 6858000"/>
              <a:gd name="connsiteX326" fmla="*/ 11327648 w 12191999"/>
              <a:gd name="connsiteY326" fmla="*/ 397567 h 6858000"/>
              <a:gd name="connsiteX327" fmla="*/ 11324025 w 12191999"/>
              <a:gd name="connsiteY327" fmla="*/ 392924 h 6858000"/>
              <a:gd name="connsiteX328" fmla="*/ 11391491 w 12191999"/>
              <a:gd name="connsiteY328" fmla="*/ 334037 h 6858000"/>
              <a:gd name="connsiteX329" fmla="*/ 11426364 w 12191999"/>
              <a:gd name="connsiteY329" fmla="*/ 368996 h 6858000"/>
              <a:gd name="connsiteX330" fmla="*/ 11391491 w 12191999"/>
              <a:gd name="connsiteY330" fmla="*/ 403955 h 6858000"/>
              <a:gd name="connsiteX331" fmla="*/ 11356360 w 12191999"/>
              <a:gd name="connsiteY331" fmla="*/ 368996 h 6858000"/>
              <a:gd name="connsiteX332" fmla="*/ 11391491 w 12191999"/>
              <a:gd name="connsiteY332" fmla="*/ 334037 h 6858000"/>
              <a:gd name="connsiteX333" fmla="*/ 11389959 w 12191999"/>
              <a:gd name="connsiteY333" fmla="*/ 321618 h 6858000"/>
              <a:gd name="connsiteX334" fmla="*/ 11337262 w 12191999"/>
              <a:gd name="connsiteY334" fmla="*/ 374510 h 6858000"/>
              <a:gd name="connsiteX335" fmla="*/ 11389959 w 12191999"/>
              <a:gd name="connsiteY335" fmla="*/ 427401 h 6858000"/>
              <a:gd name="connsiteX336" fmla="*/ 11442656 w 12191999"/>
              <a:gd name="connsiteY336" fmla="*/ 374510 h 6858000"/>
              <a:gd name="connsiteX337" fmla="*/ 11389959 w 12191999"/>
              <a:gd name="connsiteY337" fmla="*/ 321618 h 6858000"/>
              <a:gd name="connsiteX338" fmla="*/ 0 w 12191999"/>
              <a:gd name="connsiteY338" fmla="*/ 0 h 6858000"/>
              <a:gd name="connsiteX339" fmla="*/ 12191999 w 12191999"/>
              <a:gd name="connsiteY339" fmla="*/ 0 h 6858000"/>
              <a:gd name="connsiteX340" fmla="*/ 12191999 w 12191999"/>
              <a:gd name="connsiteY340" fmla="*/ 6858000 h 6858000"/>
              <a:gd name="connsiteX341" fmla="*/ 0 w 12191999"/>
              <a:gd name="connsiteY3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1999" h="6858000">
                <a:moveTo>
                  <a:pt x="11666200" y="756760"/>
                </a:moveTo>
                <a:cubicBezTo>
                  <a:pt x="11673094" y="756760"/>
                  <a:pt x="11676288" y="758940"/>
                  <a:pt x="11678975" y="761119"/>
                </a:cubicBezTo>
                <a:cubicBezTo>
                  <a:pt x="11678975" y="808195"/>
                  <a:pt x="11678975" y="808195"/>
                  <a:pt x="11678975" y="808195"/>
                </a:cubicBezTo>
                <a:lnTo>
                  <a:pt x="11678845" y="808195"/>
                </a:lnTo>
                <a:cubicBezTo>
                  <a:pt x="11678845" y="811658"/>
                  <a:pt x="11673094" y="813579"/>
                  <a:pt x="11667095" y="813579"/>
                </a:cubicBezTo>
                <a:cubicBezTo>
                  <a:pt x="11654191" y="813579"/>
                  <a:pt x="11644998" y="802671"/>
                  <a:pt x="11644998" y="784080"/>
                </a:cubicBezTo>
                <a:cubicBezTo>
                  <a:pt x="11644998" y="767658"/>
                  <a:pt x="11653942" y="756760"/>
                  <a:pt x="11666200" y="756760"/>
                </a:cubicBezTo>
                <a:close/>
                <a:moveTo>
                  <a:pt x="11553608" y="755951"/>
                </a:moveTo>
                <a:cubicBezTo>
                  <a:pt x="11558334" y="755951"/>
                  <a:pt x="11561787" y="756976"/>
                  <a:pt x="11565369" y="760439"/>
                </a:cubicBezTo>
                <a:cubicBezTo>
                  <a:pt x="11569210" y="764032"/>
                  <a:pt x="11571638" y="771995"/>
                  <a:pt x="11571638" y="784954"/>
                </a:cubicBezTo>
                <a:cubicBezTo>
                  <a:pt x="11571638" y="797535"/>
                  <a:pt x="11569210" y="805746"/>
                  <a:pt x="11565369" y="809339"/>
                </a:cubicBezTo>
                <a:cubicBezTo>
                  <a:pt x="11561787" y="812802"/>
                  <a:pt x="11558334" y="813698"/>
                  <a:pt x="11553608" y="813698"/>
                </a:cubicBezTo>
                <a:cubicBezTo>
                  <a:pt x="11548882" y="813698"/>
                  <a:pt x="11545677" y="812802"/>
                  <a:pt x="11542106" y="809339"/>
                </a:cubicBezTo>
                <a:cubicBezTo>
                  <a:pt x="11538394" y="805746"/>
                  <a:pt x="11535837" y="797783"/>
                  <a:pt x="11535837" y="784954"/>
                </a:cubicBezTo>
                <a:cubicBezTo>
                  <a:pt x="11535837" y="772243"/>
                  <a:pt x="11538394" y="764032"/>
                  <a:pt x="11542106" y="760439"/>
                </a:cubicBezTo>
                <a:cubicBezTo>
                  <a:pt x="11545688" y="756976"/>
                  <a:pt x="11549141" y="755951"/>
                  <a:pt x="11553608" y="755951"/>
                </a:cubicBezTo>
                <a:close/>
                <a:moveTo>
                  <a:pt x="11389948" y="755951"/>
                </a:moveTo>
                <a:cubicBezTo>
                  <a:pt x="11394707" y="755951"/>
                  <a:pt x="11397911" y="756976"/>
                  <a:pt x="11401504" y="760439"/>
                </a:cubicBezTo>
                <a:cubicBezTo>
                  <a:pt x="11405356" y="764032"/>
                  <a:pt x="11407795" y="771995"/>
                  <a:pt x="11407795" y="784954"/>
                </a:cubicBezTo>
                <a:cubicBezTo>
                  <a:pt x="11407795" y="797535"/>
                  <a:pt x="11405356" y="805746"/>
                  <a:pt x="11401504" y="809339"/>
                </a:cubicBezTo>
                <a:cubicBezTo>
                  <a:pt x="11397911" y="812802"/>
                  <a:pt x="11394448" y="813698"/>
                  <a:pt x="11389948" y="813698"/>
                </a:cubicBezTo>
                <a:cubicBezTo>
                  <a:pt x="11385201" y="813698"/>
                  <a:pt x="11381985" y="812802"/>
                  <a:pt x="11378133" y="809339"/>
                </a:cubicBezTo>
                <a:cubicBezTo>
                  <a:pt x="11374411" y="805746"/>
                  <a:pt x="11371843" y="797783"/>
                  <a:pt x="11371843" y="784954"/>
                </a:cubicBezTo>
                <a:cubicBezTo>
                  <a:pt x="11371843" y="772243"/>
                  <a:pt x="11374411" y="764032"/>
                  <a:pt x="11378133" y="760439"/>
                </a:cubicBezTo>
                <a:cubicBezTo>
                  <a:pt x="11381726" y="756976"/>
                  <a:pt x="11385190" y="755951"/>
                  <a:pt x="11389948" y="755951"/>
                </a:cubicBezTo>
                <a:close/>
                <a:moveTo>
                  <a:pt x="11267462" y="755951"/>
                </a:moveTo>
                <a:cubicBezTo>
                  <a:pt x="11272210" y="755951"/>
                  <a:pt x="11275425" y="756976"/>
                  <a:pt x="11279148" y="760439"/>
                </a:cubicBezTo>
                <a:cubicBezTo>
                  <a:pt x="11282881" y="764032"/>
                  <a:pt x="11285438" y="771995"/>
                  <a:pt x="11285438" y="784954"/>
                </a:cubicBezTo>
                <a:cubicBezTo>
                  <a:pt x="11285438" y="797535"/>
                  <a:pt x="11283000" y="805746"/>
                  <a:pt x="11279148" y="809339"/>
                </a:cubicBezTo>
                <a:cubicBezTo>
                  <a:pt x="11275555" y="812802"/>
                  <a:pt x="11272210" y="813698"/>
                  <a:pt x="11267462" y="813698"/>
                </a:cubicBezTo>
                <a:cubicBezTo>
                  <a:pt x="11262715" y="813698"/>
                  <a:pt x="11259499" y="812802"/>
                  <a:pt x="11255907" y="809339"/>
                </a:cubicBezTo>
                <a:cubicBezTo>
                  <a:pt x="11252054" y="805746"/>
                  <a:pt x="11249616" y="797783"/>
                  <a:pt x="11249616" y="784954"/>
                </a:cubicBezTo>
                <a:cubicBezTo>
                  <a:pt x="11249616" y="772243"/>
                  <a:pt x="11252054" y="764032"/>
                  <a:pt x="11255907" y="760439"/>
                </a:cubicBezTo>
                <a:cubicBezTo>
                  <a:pt x="11259499" y="756976"/>
                  <a:pt x="11262844" y="755951"/>
                  <a:pt x="11267462" y="755951"/>
                </a:cubicBezTo>
                <a:close/>
                <a:moveTo>
                  <a:pt x="11708668" y="750005"/>
                </a:moveTo>
                <a:cubicBezTo>
                  <a:pt x="11706381" y="750005"/>
                  <a:pt x="11706381" y="750772"/>
                  <a:pt x="11706381" y="752433"/>
                </a:cubicBezTo>
                <a:cubicBezTo>
                  <a:pt x="11706381" y="817032"/>
                  <a:pt x="11706381" y="817032"/>
                  <a:pt x="11706381" y="817032"/>
                </a:cubicBezTo>
                <a:cubicBezTo>
                  <a:pt x="11706381" y="818952"/>
                  <a:pt x="11706381" y="819459"/>
                  <a:pt x="11708420" y="819459"/>
                </a:cubicBezTo>
                <a:cubicBezTo>
                  <a:pt x="11715671" y="819459"/>
                  <a:pt x="11715671" y="819459"/>
                  <a:pt x="11715671" y="819459"/>
                </a:cubicBezTo>
                <a:cubicBezTo>
                  <a:pt x="11717699" y="819330"/>
                  <a:pt x="11718206" y="819330"/>
                  <a:pt x="11718206" y="817032"/>
                </a:cubicBezTo>
                <a:cubicBezTo>
                  <a:pt x="11718206" y="752433"/>
                  <a:pt x="11718206" y="752433"/>
                  <a:pt x="11718206" y="752433"/>
                </a:cubicBezTo>
                <a:cubicBezTo>
                  <a:pt x="11718206" y="750383"/>
                  <a:pt x="11717699" y="750005"/>
                  <a:pt x="11715660" y="750005"/>
                </a:cubicBezTo>
                <a:cubicBezTo>
                  <a:pt x="11708668" y="750005"/>
                  <a:pt x="11708668" y="750005"/>
                  <a:pt x="11708668" y="750005"/>
                </a:cubicBezTo>
                <a:close/>
                <a:moveTo>
                  <a:pt x="11826514" y="749671"/>
                </a:moveTo>
                <a:cubicBezTo>
                  <a:pt x="11824076" y="749671"/>
                  <a:pt x="11823170" y="749542"/>
                  <a:pt x="11822404" y="751851"/>
                </a:cubicBezTo>
                <a:cubicBezTo>
                  <a:pt x="11818552" y="763374"/>
                  <a:pt x="11808647" y="775804"/>
                  <a:pt x="11798623" y="781695"/>
                </a:cubicBezTo>
                <a:cubicBezTo>
                  <a:pt x="11798234" y="782084"/>
                  <a:pt x="11798105" y="782461"/>
                  <a:pt x="11798105" y="782461"/>
                </a:cubicBezTo>
                <a:cubicBezTo>
                  <a:pt x="11798105" y="782591"/>
                  <a:pt x="11798234" y="782968"/>
                  <a:pt x="11798234" y="783227"/>
                </a:cubicBezTo>
                <a:cubicBezTo>
                  <a:pt x="11822145" y="817420"/>
                  <a:pt x="11822145" y="817420"/>
                  <a:pt x="11822145" y="817420"/>
                </a:cubicBezTo>
                <a:cubicBezTo>
                  <a:pt x="11823558" y="819470"/>
                  <a:pt x="11824076" y="819470"/>
                  <a:pt x="11826126" y="819470"/>
                </a:cubicBezTo>
                <a:cubicBezTo>
                  <a:pt x="11835254" y="819470"/>
                  <a:pt x="11835254" y="819470"/>
                  <a:pt x="11835254" y="819470"/>
                </a:cubicBezTo>
                <a:cubicBezTo>
                  <a:pt x="11835891" y="819330"/>
                  <a:pt x="11837175" y="819330"/>
                  <a:pt x="11837175" y="817798"/>
                </a:cubicBezTo>
                <a:cubicBezTo>
                  <a:pt x="11837175" y="817291"/>
                  <a:pt x="11836786" y="816643"/>
                  <a:pt x="11836279" y="816136"/>
                </a:cubicBezTo>
                <a:cubicBezTo>
                  <a:pt x="11810826" y="782450"/>
                  <a:pt x="11810826" y="782450"/>
                  <a:pt x="11810826" y="782450"/>
                </a:cubicBezTo>
                <a:cubicBezTo>
                  <a:pt x="11810567" y="782192"/>
                  <a:pt x="11810567" y="782192"/>
                  <a:pt x="11810567" y="782192"/>
                </a:cubicBezTo>
                <a:cubicBezTo>
                  <a:pt x="11819566" y="775534"/>
                  <a:pt x="11828824" y="765154"/>
                  <a:pt x="11834607" y="753890"/>
                </a:cubicBezTo>
                <a:cubicBezTo>
                  <a:pt x="11835125" y="752606"/>
                  <a:pt x="11835254" y="751969"/>
                  <a:pt x="11835254" y="751203"/>
                </a:cubicBezTo>
                <a:cubicBezTo>
                  <a:pt x="11835254" y="750049"/>
                  <a:pt x="11834607" y="749671"/>
                  <a:pt x="11832816" y="749671"/>
                </a:cubicBezTo>
                <a:cubicBezTo>
                  <a:pt x="11826514" y="749671"/>
                  <a:pt x="11826514" y="749671"/>
                  <a:pt x="11826514" y="749671"/>
                </a:cubicBezTo>
                <a:close/>
                <a:moveTo>
                  <a:pt x="11301634" y="749671"/>
                </a:moveTo>
                <a:cubicBezTo>
                  <a:pt x="11301116" y="749671"/>
                  <a:pt x="11299832" y="749671"/>
                  <a:pt x="11299832" y="751462"/>
                </a:cubicBezTo>
                <a:cubicBezTo>
                  <a:pt x="11299832" y="751980"/>
                  <a:pt x="11299961" y="752617"/>
                  <a:pt x="11300350" y="753383"/>
                </a:cubicBezTo>
                <a:cubicBezTo>
                  <a:pt x="11324605" y="817399"/>
                  <a:pt x="11324605" y="817399"/>
                  <a:pt x="11324605" y="817399"/>
                </a:cubicBezTo>
                <a:cubicBezTo>
                  <a:pt x="11325371" y="818941"/>
                  <a:pt x="11325630" y="819449"/>
                  <a:pt x="11326785" y="819449"/>
                </a:cubicBezTo>
                <a:cubicBezTo>
                  <a:pt x="11332050" y="819449"/>
                  <a:pt x="11332050" y="819449"/>
                  <a:pt x="11332050" y="819449"/>
                </a:cubicBezTo>
                <a:cubicBezTo>
                  <a:pt x="11333593" y="819449"/>
                  <a:pt x="11333971" y="819190"/>
                  <a:pt x="11334489" y="817399"/>
                </a:cubicBezTo>
                <a:cubicBezTo>
                  <a:pt x="11358108" y="753135"/>
                  <a:pt x="11358108" y="753135"/>
                  <a:pt x="11358108" y="753135"/>
                </a:cubicBezTo>
                <a:cubicBezTo>
                  <a:pt x="11358366" y="751592"/>
                  <a:pt x="11358366" y="751462"/>
                  <a:pt x="11358366" y="751085"/>
                </a:cubicBezTo>
                <a:cubicBezTo>
                  <a:pt x="11358366" y="749671"/>
                  <a:pt x="11357341" y="749671"/>
                  <a:pt x="11356694" y="749671"/>
                </a:cubicBezTo>
                <a:cubicBezTo>
                  <a:pt x="11350015" y="749671"/>
                  <a:pt x="11350015" y="749671"/>
                  <a:pt x="11350015" y="749671"/>
                </a:cubicBezTo>
                <a:cubicBezTo>
                  <a:pt x="11349120" y="749930"/>
                  <a:pt x="11348990" y="750308"/>
                  <a:pt x="11348343" y="751592"/>
                </a:cubicBezTo>
                <a:cubicBezTo>
                  <a:pt x="11330885" y="802908"/>
                  <a:pt x="11330885" y="802908"/>
                  <a:pt x="11330885" y="802908"/>
                </a:cubicBezTo>
                <a:cubicBezTo>
                  <a:pt x="11312920" y="751851"/>
                  <a:pt x="11312920" y="751851"/>
                  <a:pt x="11312920" y="751851"/>
                </a:cubicBezTo>
                <a:cubicBezTo>
                  <a:pt x="11312154" y="749930"/>
                  <a:pt x="11311895" y="749671"/>
                  <a:pt x="11309845" y="749671"/>
                </a:cubicBezTo>
                <a:cubicBezTo>
                  <a:pt x="11301634" y="749671"/>
                  <a:pt x="11301634" y="749671"/>
                  <a:pt x="11301634" y="749671"/>
                </a:cubicBezTo>
                <a:close/>
                <a:moveTo>
                  <a:pt x="11754223" y="748506"/>
                </a:moveTo>
                <a:cubicBezTo>
                  <a:pt x="11742149" y="748506"/>
                  <a:pt x="11731241" y="755185"/>
                  <a:pt x="11731241" y="767625"/>
                </a:cubicBezTo>
                <a:cubicBezTo>
                  <a:pt x="11731241" y="779300"/>
                  <a:pt x="11739462" y="784177"/>
                  <a:pt x="11749346" y="788417"/>
                </a:cubicBezTo>
                <a:cubicBezTo>
                  <a:pt x="11757050" y="791622"/>
                  <a:pt x="11764236" y="794708"/>
                  <a:pt x="11764236" y="801894"/>
                </a:cubicBezTo>
                <a:cubicBezTo>
                  <a:pt x="11764236" y="807407"/>
                  <a:pt x="11759866" y="813698"/>
                  <a:pt x="11750500" y="813698"/>
                </a:cubicBezTo>
                <a:cubicBezTo>
                  <a:pt x="11740995" y="813698"/>
                  <a:pt x="11738308" y="806641"/>
                  <a:pt x="11733679" y="806641"/>
                </a:cubicBezTo>
                <a:cubicBezTo>
                  <a:pt x="11731500" y="806641"/>
                  <a:pt x="11728673" y="807666"/>
                  <a:pt x="11728673" y="811130"/>
                </a:cubicBezTo>
                <a:cubicBezTo>
                  <a:pt x="11728673" y="816643"/>
                  <a:pt x="11739462" y="821402"/>
                  <a:pt x="11750241" y="821402"/>
                </a:cubicBezTo>
                <a:cubicBezTo>
                  <a:pt x="11762434" y="821531"/>
                  <a:pt x="11774896" y="815111"/>
                  <a:pt x="11774896" y="800610"/>
                </a:cubicBezTo>
                <a:cubicBezTo>
                  <a:pt x="11774896" y="777897"/>
                  <a:pt x="11741901" y="781490"/>
                  <a:pt x="11741901" y="766471"/>
                </a:cubicBezTo>
                <a:cubicBezTo>
                  <a:pt x="11741901" y="761335"/>
                  <a:pt x="11745882" y="756199"/>
                  <a:pt x="11753457" y="756199"/>
                </a:cubicBezTo>
                <a:cubicBezTo>
                  <a:pt x="11761290" y="756199"/>
                  <a:pt x="11763340" y="761335"/>
                  <a:pt x="11767322" y="761335"/>
                </a:cubicBezTo>
                <a:cubicBezTo>
                  <a:pt x="11769372" y="761335"/>
                  <a:pt x="11772328" y="760180"/>
                  <a:pt x="11772328" y="756587"/>
                </a:cubicBezTo>
                <a:cubicBezTo>
                  <a:pt x="11772328" y="751452"/>
                  <a:pt x="11763599" y="748506"/>
                  <a:pt x="11754223" y="748506"/>
                </a:cubicBezTo>
                <a:close/>
                <a:moveTo>
                  <a:pt x="11614257" y="748117"/>
                </a:moveTo>
                <a:cubicBezTo>
                  <a:pt x="11607082" y="748117"/>
                  <a:pt x="11602594" y="749272"/>
                  <a:pt x="11599001" y="750167"/>
                </a:cubicBezTo>
                <a:cubicBezTo>
                  <a:pt x="11594383" y="751322"/>
                  <a:pt x="11592721" y="753491"/>
                  <a:pt x="11592721" y="755659"/>
                </a:cubicBezTo>
                <a:cubicBezTo>
                  <a:pt x="11592721" y="816902"/>
                  <a:pt x="11592721" y="816902"/>
                  <a:pt x="11592721" y="816902"/>
                </a:cubicBezTo>
                <a:cubicBezTo>
                  <a:pt x="11592721" y="818952"/>
                  <a:pt x="11593487" y="819071"/>
                  <a:pt x="11595418" y="819071"/>
                </a:cubicBezTo>
                <a:cubicBezTo>
                  <a:pt x="11602216" y="819071"/>
                  <a:pt x="11602216" y="819071"/>
                  <a:pt x="11602216" y="819071"/>
                </a:cubicBezTo>
                <a:cubicBezTo>
                  <a:pt x="11603878" y="819071"/>
                  <a:pt x="11604654" y="818942"/>
                  <a:pt x="11604654" y="816902"/>
                </a:cubicBezTo>
                <a:cubicBezTo>
                  <a:pt x="11604654" y="760774"/>
                  <a:pt x="11604654" y="760774"/>
                  <a:pt x="11604654" y="760774"/>
                </a:cubicBezTo>
                <a:cubicBezTo>
                  <a:pt x="11604654" y="757192"/>
                  <a:pt x="11607471" y="754764"/>
                  <a:pt x="11611452" y="754764"/>
                </a:cubicBezTo>
                <a:cubicBezTo>
                  <a:pt x="11620041" y="754764"/>
                  <a:pt x="11621325" y="761033"/>
                  <a:pt x="11625943" y="761033"/>
                </a:cubicBezTo>
                <a:cubicBezTo>
                  <a:pt x="11629255" y="761162"/>
                  <a:pt x="11631823" y="759112"/>
                  <a:pt x="11631823" y="755152"/>
                </a:cubicBezTo>
                <a:cubicBezTo>
                  <a:pt x="11631823" y="750167"/>
                  <a:pt x="11623623" y="748117"/>
                  <a:pt x="11614257" y="748117"/>
                </a:cubicBezTo>
                <a:close/>
                <a:moveTo>
                  <a:pt x="11553619" y="748117"/>
                </a:moveTo>
                <a:cubicBezTo>
                  <a:pt x="11547609" y="748117"/>
                  <a:pt x="11541221" y="749919"/>
                  <a:pt x="11536236" y="753124"/>
                </a:cubicBezTo>
                <a:cubicBezTo>
                  <a:pt x="11528565" y="758519"/>
                  <a:pt x="11523450" y="768780"/>
                  <a:pt x="11523450" y="784954"/>
                </a:cubicBezTo>
                <a:cubicBezTo>
                  <a:pt x="11523450" y="800998"/>
                  <a:pt x="11528565" y="811270"/>
                  <a:pt x="11536236" y="816654"/>
                </a:cubicBezTo>
                <a:cubicBezTo>
                  <a:pt x="11540962" y="819988"/>
                  <a:pt x="11547490" y="821531"/>
                  <a:pt x="11553619" y="821531"/>
                </a:cubicBezTo>
                <a:cubicBezTo>
                  <a:pt x="11559888" y="821531"/>
                  <a:pt x="11566275" y="819859"/>
                  <a:pt x="11571001" y="816654"/>
                </a:cubicBezTo>
                <a:cubicBezTo>
                  <a:pt x="11578802" y="811259"/>
                  <a:pt x="11583917" y="800998"/>
                  <a:pt x="11583917" y="784954"/>
                </a:cubicBezTo>
                <a:cubicBezTo>
                  <a:pt x="11583917" y="768780"/>
                  <a:pt x="11578802" y="758519"/>
                  <a:pt x="11571001" y="753124"/>
                </a:cubicBezTo>
                <a:cubicBezTo>
                  <a:pt x="11566146" y="749660"/>
                  <a:pt x="11559747" y="748117"/>
                  <a:pt x="11553619" y="748117"/>
                </a:cubicBezTo>
                <a:close/>
                <a:moveTo>
                  <a:pt x="11486031" y="748117"/>
                </a:moveTo>
                <a:cubicBezTo>
                  <a:pt x="11475824" y="748117"/>
                  <a:pt x="11468930" y="750297"/>
                  <a:pt x="11465229" y="751452"/>
                </a:cubicBezTo>
                <a:cubicBezTo>
                  <a:pt x="11460632" y="752994"/>
                  <a:pt x="11459230" y="754656"/>
                  <a:pt x="11459230" y="756965"/>
                </a:cubicBezTo>
                <a:cubicBezTo>
                  <a:pt x="11459230" y="817010"/>
                  <a:pt x="11459230" y="817010"/>
                  <a:pt x="11459230" y="817010"/>
                </a:cubicBezTo>
                <a:cubicBezTo>
                  <a:pt x="11459230" y="819190"/>
                  <a:pt x="11459737" y="819449"/>
                  <a:pt x="11461787" y="819449"/>
                </a:cubicBezTo>
                <a:cubicBezTo>
                  <a:pt x="11468422" y="819449"/>
                  <a:pt x="11468422" y="819449"/>
                  <a:pt x="11468422" y="819449"/>
                </a:cubicBezTo>
                <a:cubicBezTo>
                  <a:pt x="11470332" y="819449"/>
                  <a:pt x="11471228" y="819190"/>
                  <a:pt x="11471228" y="816751"/>
                </a:cubicBezTo>
                <a:cubicBezTo>
                  <a:pt x="11471228" y="761454"/>
                  <a:pt x="11471228" y="761454"/>
                  <a:pt x="11471228" y="761454"/>
                </a:cubicBezTo>
                <a:cubicBezTo>
                  <a:pt x="11471228" y="758497"/>
                  <a:pt x="11476331" y="755422"/>
                  <a:pt x="11485654" y="755422"/>
                </a:cubicBezTo>
                <a:cubicBezTo>
                  <a:pt x="11501223" y="755422"/>
                  <a:pt x="11501223" y="765554"/>
                  <a:pt x="11501223" y="771844"/>
                </a:cubicBezTo>
                <a:cubicBezTo>
                  <a:pt x="11501223" y="816751"/>
                  <a:pt x="11501223" y="816751"/>
                  <a:pt x="11501223" y="816751"/>
                </a:cubicBezTo>
                <a:cubicBezTo>
                  <a:pt x="11501223" y="819190"/>
                  <a:pt x="11501990" y="819449"/>
                  <a:pt x="11504288" y="819449"/>
                </a:cubicBezTo>
                <a:cubicBezTo>
                  <a:pt x="11511690" y="819449"/>
                  <a:pt x="11511690" y="819449"/>
                  <a:pt x="11511690" y="819449"/>
                </a:cubicBezTo>
                <a:cubicBezTo>
                  <a:pt x="11512963" y="819201"/>
                  <a:pt x="11512963" y="817917"/>
                  <a:pt x="11512963" y="816762"/>
                </a:cubicBezTo>
                <a:cubicBezTo>
                  <a:pt x="11512963" y="770312"/>
                  <a:pt x="11512963" y="770312"/>
                  <a:pt x="11512963" y="770312"/>
                </a:cubicBezTo>
                <a:cubicBezTo>
                  <a:pt x="11512963" y="762230"/>
                  <a:pt x="11512704" y="748117"/>
                  <a:pt x="11486031" y="748117"/>
                </a:cubicBezTo>
                <a:close/>
                <a:moveTo>
                  <a:pt x="11389700" y="748117"/>
                </a:moveTo>
                <a:cubicBezTo>
                  <a:pt x="11383539" y="748117"/>
                  <a:pt x="11377249" y="749919"/>
                  <a:pt x="11372242" y="753124"/>
                </a:cubicBezTo>
                <a:cubicBezTo>
                  <a:pt x="11364538" y="758519"/>
                  <a:pt x="11359402" y="768780"/>
                  <a:pt x="11359402" y="784954"/>
                </a:cubicBezTo>
                <a:cubicBezTo>
                  <a:pt x="11359402" y="800998"/>
                  <a:pt x="11364538" y="811270"/>
                  <a:pt x="11372242" y="816654"/>
                </a:cubicBezTo>
                <a:cubicBezTo>
                  <a:pt x="11376990" y="819988"/>
                  <a:pt x="11383539" y="821531"/>
                  <a:pt x="11389700" y="821531"/>
                </a:cubicBezTo>
                <a:cubicBezTo>
                  <a:pt x="11395990" y="821531"/>
                  <a:pt x="11402281" y="819859"/>
                  <a:pt x="11407158" y="816654"/>
                </a:cubicBezTo>
                <a:cubicBezTo>
                  <a:pt x="11414991" y="811259"/>
                  <a:pt x="11420127" y="800998"/>
                  <a:pt x="11420127" y="784954"/>
                </a:cubicBezTo>
                <a:cubicBezTo>
                  <a:pt x="11420127" y="768780"/>
                  <a:pt x="11414991" y="758519"/>
                  <a:pt x="11407158" y="753124"/>
                </a:cubicBezTo>
                <a:cubicBezTo>
                  <a:pt x="11402540" y="749660"/>
                  <a:pt x="11395990" y="748117"/>
                  <a:pt x="11389700" y="748117"/>
                </a:cubicBezTo>
                <a:close/>
                <a:moveTo>
                  <a:pt x="11267473" y="748117"/>
                </a:moveTo>
                <a:cubicBezTo>
                  <a:pt x="11261312" y="748117"/>
                  <a:pt x="11254892" y="749919"/>
                  <a:pt x="11250015" y="753124"/>
                </a:cubicBezTo>
                <a:cubicBezTo>
                  <a:pt x="11242182" y="758519"/>
                  <a:pt x="11237046" y="768780"/>
                  <a:pt x="11237046" y="784954"/>
                </a:cubicBezTo>
                <a:cubicBezTo>
                  <a:pt x="11237046" y="800998"/>
                  <a:pt x="11242182" y="811270"/>
                  <a:pt x="11250015" y="816654"/>
                </a:cubicBezTo>
                <a:cubicBezTo>
                  <a:pt x="11254763" y="819988"/>
                  <a:pt x="11261183" y="821531"/>
                  <a:pt x="11267473" y="821531"/>
                </a:cubicBezTo>
                <a:cubicBezTo>
                  <a:pt x="11273764" y="821531"/>
                  <a:pt x="11279925" y="819859"/>
                  <a:pt x="11284931" y="816654"/>
                </a:cubicBezTo>
                <a:cubicBezTo>
                  <a:pt x="11292635" y="811259"/>
                  <a:pt x="11297771" y="800998"/>
                  <a:pt x="11297771" y="784954"/>
                </a:cubicBezTo>
                <a:cubicBezTo>
                  <a:pt x="11297771" y="768780"/>
                  <a:pt x="11292635" y="758519"/>
                  <a:pt x="11284931" y="753124"/>
                </a:cubicBezTo>
                <a:cubicBezTo>
                  <a:pt x="11279925" y="749660"/>
                  <a:pt x="11273764" y="748117"/>
                  <a:pt x="11267473" y="748117"/>
                </a:cubicBezTo>
                <a:close/>
                <a:moveTo>
                  <a:pt x="11199756" y="748117"/>
                </a:moveTo>
                <a:cubicBezTo>
                  <a:pt x="11189495" y="748117"/>
                  <a:pt x="11182698" y="750297"/>
                  <a:pt x="11178857" y="751452"/>
                </a:cubicBezTo>
                <a:cubicBezTo>
                  <a:pt x="11174368" y="752994"/>
                  <a:pt x="11172825" y="754656"/>
                  <a:pt x="11172825" y="756965"/>
                </a:cubicBezTo>
                <a:cubicBezTo>
                  <a:pt x="11172825" y="817010"/>
                  <a:pt x="11172825" y="817010"/>
                  <a:pt x="11172825" y="817010"/>
                </a:cubicBezTo>
                <a:cubicBezTo>
                  <a:pt x="11172825" y="819190"/>
                  <a:pt x="11173343" y="819449"/>
                  <a:pt x="11175263" y="819449"/>
                </a:cubicBezTo>
                <a:cubicBezTo>
                  <a:pt x="11181932" y="819449"/>
                  <a:pt x="11181932" y="819449"/>
                  <a:pt x="11181932" y="819449"/>
                </a:cubicBezTo>
                <a:cubicBezTo>
                  <a:pt x="11183852" y="819449"/>
                  <a:pt x="11184748" y="819190"/>
                  <a:pt x="11184748" y="816751"/>
                </a:cubicBezTo>
                <a:cubicBezTo>
                  <a:pt x="11184748" y="761454"/>
                  <a:pt x="11184748" y="761454"/>
                  <a:pt x="11184748" y="761454"/>
                </a:cubicBezTo>
                <a:cubicBezTo>
                  <a:pt x="11184748" y="758497"/>
                  <a:pt x="11189873" y="755422"/>
                  <a:pt x="11199238" y="755422"/>
                </a:cubicBezTo>
                <a:cubicBezTo>
                  <a:pt x="11214884" y="755422"/>
                  <a:pt x="11214884" y="765554"/>
                  <a:pt x="11214884" y="771844"/>
                </a:cubicBezTo>
                <a:cubicBezTo>
                  <a:pt x="11214884" y="816751"/>
                  <a:pt x="11214884" y="816751"/>
                  <a:pt x="11214884" y="816751"/>
                </a:cubicBezTo>
                <a:cubicBezTo>
                  <a:pt x="11214884" y="819190"/>
                  <a:pt x="11215650" y="819449"/>
                  <a:pt x="11217959" y="819449"/>
                </a:cubicBezTo>
                <a:cubicBezTo>
                  <a:pt x="11225393" y="819449"/>
                  <a:pt x="11225393" y="819449"/>
                  <a:pt x="11225393" y="819449"/>
                </a:cubicBezTo>
                <a:cubicBezTo>
                  <a:pt x="11226688" y="819201"/>
                  <a:pt x="11226817" y="817917"/>
                  <a:pt x="11226817" y="816762"/>
                </a:cubicBezTo>
                <a:cubicBezTo>
                  <a:pt x="11226817" y="770312"/>
                  <a:pt x="11226817" y="770312"/>
                  <a:pt x="11226817" y="770312"/>
                </a:cubicBezTo>
                <a:cubicBezTo>
                  <a:pt x="11226817" y="762230"/>
                  <a:pt x="11226688" y="748117"/>
                  <a:pt x="11199756" y="748117"/>
                </a:cubicBezTo>
                <a:close/>
                <a:moveTo>
                  <a:pt x="11681273" y="724801"/>
                </a:moveTo>
                <a:cubicBezTo>
                  <a:pt x="11678975" y="724801"/>
                  <a:pt x="11678845" y="725567"/>
                  <a:pt x="11678845" y="727876"/>
                </a:cubicBezTo>
                <a:cubicBezTo>
                  <a:pt x="11678845" y="752250"/>
                  <a:pt x="11678845" y="752250"/>
                  <a:pt x="11678845" y="752250"/>
                </a:cubicBezTo>
                <a:cubicBezTo>
                  <a:pt x="11674626" y="750070"/>
                  <a:pt x="11670537" y="748527"/>
                  <a:pt x="11664279" y="748527"/>
                </a:cubicBezTo>
                <a:cubicBezTo>
                  <a:pt x="11643455" y="748527"/>
                  <a:pt x="11632848" y="768413"/>
                  <a:pt x="11632848" y="784954"/>
                </a:cubicBezTo>
                <a:cubicBezTo>
                  <a:pt x="11632848" y="809587"/>
                  <a:pt x="11646260" y="821510"/>
                  <a:pt x="11666707" y="821510"/>
                </a:cubicBezTo>
                <a:cubicBezTo>
                  <a:pt x="11676547" y="821531"/>
                  <a:pt x="11690477" y="816654"/>
                  <a:pt x="11690477" y="812036"/>
                </a:cubicBezTo>
                <a:cubicBezTo>
                  <a:pt x="11690477" y="727498"/>
                  <a:pt x="11690477" y="727498"/>
                  <a:pt x="11690477" y="727498"/>
                </a:cubicBezTo>
                <a:cubicBezTo>
                  <a:pt x="11690477" y="724930"/>
                  <a:pt x="11689711" y="724801"/>
                  <a:pt x="11687919" y="724801"/>
                </a:cubicBezTo>
                <a:cubicBezTo>
                  <a:pt x="11681273" y="724801"/>
                  <a:pt x="11681273" y="724801"/>
                  <a:pt x="11681273" y="724801"/>
                </a:cubicBezTo>
                <a:close/>
                <a:moveTo>
                  <a:pt x="11786797" y="724552"/>
                </a:moveTo>
                <a:cubicBezTo>
                  <a:pt x="11785384" y="724552"/>
                  <a:pt x="11784607" y="724811"/>
                  <a:pt x="11784607" y="726732"/>
                </a:cubicBezTo>
                <a:cubicBezTo>
                  <a:pt x="11784607" y="817280"/>
                  <a:pt x="11784607" y="817280"/>
                  <a:pt x="11784607" y="817280"/>
                </a:cubicBezTo>
                <a:cubicBezTo>
                  <a:pt x="11784607" y="819071"/>
                  <a:pt x="11784995" y="819330"/>
                  <a:pt x="11786797" y="819330"/>
                </a:cubicBezTo>
                <a:cubicBezTo>
                  <a:pt x="11793864" y="819330"/>
                  <a:pt x="11793864" y="819330"/>
                  <a:pt x="11793864" y="819330"/>
                </a:cubicBezTo>
                <a:cubicBezTo>
                  <a:pt x="11795526" y="819330"/>
                  <a:pt x="11796303" y="819330"/>
                  <a:pt x="11796303" y="817409"/>
                </a:cubicBezTo>
                <a:cubicBezTo>
                  <a:pt x="11796303" y="726473"/>
                  <a:pt x="11796303" y="726473"/>
                  <a:pt x="11796303" y="726473"/>
                </a:cubicBezTo>
                <a:cubicBezTo>
                  <a:pt x="11796303" y="724552"/>
                  <a:pt x="11795407" y="724552"/>
                  <a:pt x="11793864" y="724552"/>
                </a:cubicBezTo>
                <a:cubicBezTo>
                  <a:pt x="11786797" y="724552"/>
                  <a:pt x="11786797" y="724552"/>
                  <a:pt x="11786797" y="724552"/>
                </a:cubicBezTo>
                <a:close/>
                <a:moveTo>
                  <a:pt x="11712617" y="723776"/>
                </a:moveTo>
                <a:cubicBezTo>
                  <a:pt x="11708291" y="723776"/>
                  <a:pt x="11705237" y="726851"/>
                  <a:pt x="11705237" y="730940"/>
                </a:cubicBezTo>
                <a:cubicBezTo>
                  <a:pt x="11705237" y="734781"/>
                  <a:pt x="11707913" y="737975"/>
                  <a:pt x="11712358" y="737975"/>
                </a:cubicBezTo>
                <a:cubicBezTo>
                  <a:pt x="11716933" y="737845"/>
                  <a:pt x="11719739" y="734263"/>
                  <a:pt x="11719609" y="730433"/>
                </a:cubicBezTo>
                <a:cubicBezTo>
                  <a:pt x="11719350" y="726462"/>
                  <a:pt x="11716178" y="723776"/>
                  <a:pt x="11712617" y="723776"/>
                </a:cubicBezTo>
                <a:close/>
                <a:moveTo>
                  <a:pt x="11855021" y="713601"/>
                </a:moveTo>
                <a:lnTo>
                  <a:pt x="11855284" y="713794"/>
                </a:lnTo>
                <a:lnTo>
                  <a:pt x="11855021" y="713860"/>
                </a:lnTo>
                <a:cubicBezTo>
                  <a:pt x="11855021" y="713860"/>
                  <a:pt x="11855021" y="713860"/>
                  <a:pt x="11855021" y="713601"/>
                </a:cubicBezTo>
                <a:close/>
                <a:moveTo>
                  <a:pt x="11847209" y="704235"/>
                </a:moveTo>
                <a:cubicBezTo>
                  <a:pt x="11851428" y="704235"/>
                  <a:pt x="11851428" y="704235"/>
                  <a:pt x="11851428" y="704235"/>
                </a:cubicBezTo>
                <a:cubicBezTo>
                  <a:pt x="11853608" y="704235"/>
                  <a:pt x="11857190" y="704235"/>
                  <a:pt x="11857190" y="707699"/>
                </a:cubicBezTo>
                <a:cubicBezTo>
                  <a:pt x="11857190" y="711162"/>
                  <a:pt x="11853478" y="711162"/>
                  <a:pt x="11851817" y="711162"/>
                </a:cubicBezTo>
                <a:cubicBezTo>
                  <a:pt x="11847209" y="711162"/>
                  <a:pt x="11847209" y="711162"/>
                  <a:pt x="11847209" y="711162"/>
                </a:cubicBezTo>
                <a:close/>
                <a:moveTo>
                  <a:pt x="11843627" y="701020"/>
                </a:moveTo>
                <a:lnTo>
                  <a:pt x="11843627" y="724250"/>
                </a:lnTo>
                <a:cubicBezTo>
                  <a:pt x="11847468" y="724250"/>
                  <a:pt x="11847468" y="724250"/>
                  <a:pt x="11847468" y="724250"/>
                </a:cubicBezTo>
                <a:cubicBezTo>
                  <a:pt x="11847468" y="714367"/>
                  <a:pt x="11847468" y="714367"/>
                  <a:pt x="11847468" y="714367"/>
                </a:cubicBezTo>
                <a:cubicBezTo>
                  <a:pt x="11849648" y="714367"/>
                  <a:pt x="11849648" y="714367"/>
                  <a:pt x="11849648" y="714367"/>
                </a:cubicBezTo>
                <a:cubicBezTo>
                  <a:pt x="11852723" y="714367"/>
                  <a:pt x="11853867" y="715521"/>
                  <a:pt x="11856553" y="720528"/>
                </a:cubicBezTo>
                <a:cubicBezTo>
                  <a:pt x="11858603" y="724121"/>
                  <a:pt x="11858603" y="724121"/>
                  <a:pt x="11858603" y="724121"/>
                </a:cubicBezTo>
                <a:cubicBezTo>
                  <a:pt x="11863081" y="724121"/>
                  <a:pt x="11863081" y="724121"/>
                  <a:pt x="11863081" y="724121"/>
                </a:cubicBezTo>
                <a:cubicBezTo>
                  <a:pt x="11860265" y="719503"/>
                  <a:pt x="11860265" y="719503"/>
                  <a:pt x="11860265" y="719503"/>
                </a:cubicBezTo>
                <a:cubicBezTo>
                  <a:pt x="11858857" y="717258"/>
                  <a:pt x="11857864" y="715942"/>
                  <a:pt x="11857064" y="715107"/>
                </a:cubicBezTo>
                <a:lnTo>
                  <a:pt x="11855284" y="713794"/>
                </a:lnTo>
                <a:lnTo>
                  <a:pt x="11858039" y="713107"/>
                </a:lnTo>
                <a:cubicBezTo>
                  <a:pt x="11860542" y="711860"/>
                  <a:pt x="11861549" y="709333"/>
                  <a:pt x="11861549" y="707310"/>
                </a:cubicBezTo>
                <a:cubicBezTo>
                  <a:pt x="11861549" y="705390"/>
                  <a:pt x="11860653" y="703717"/>
                  <a:pt x="11859370" y="702822"/>
                </a:cubicBezTo>
                <a:cubicBezTo>
                  <a:pt x="11857449" y="701020"/>
                  <a:pt x="11854385" y="701020"/>
                  <a:pt x="11851817" y="701020"/>
                </a:cubicBezTo>
                <a:cubicBezTo>
                  <a:pt x="11843627" y="701020"/>
                  <a:pt x="11843627" y="701020"/>
                  <a:pt x="11843627" y="701020"/>
                </a:cubicBezTo>
                <a:close/>
                <a:moveTo>
                  <a:pt x="11852712" y="694611"/>
                </a:moveTo>
                <a:cubicBezTo>
                  <a:pt x="11862563" y="694611"/>
                  <a:pt x="11870623" y="702563"/>
                  <a:pt x="11870623" y="712446"/>
                </a:cubicBezTo>
                <a:cubicBezTo>
                  <a:pt x="11870623" y="722330"/>
                  <a:pt x="11862693" y="730541"/>
                  <a:pt x="11852712" y="730541"/>
                </a:cubicBezTo>
                <a:cubicBezTo>
                  <a:pt x="11842861" y="730541"/>
                  <a:pt x="11834931" y="722330"/>
                  <a:pt x="11834931" y="712446"/>
                </a:cubicBezTo>
                <a:cubicBezTo>
                  <a:pt x="11834801" y="702563"/>
                  <a:pt x="11842732" y="694611"/>
                  <a:pt x="11852712" y="694611"/>
                </a:cubicBezTo>
                <a:close/>
                <a:moveTo>
                  <a:pt x="11852712" y="690888"/>
                </a:moveTo>
                <a:cubicBezTo>
                  <a:pt x="11840940" y="690888"/>
                  <a:pt x="11831348" y="700513"/>
                  <a:pt x="11831348" y="712446"/>
                </a:cubicBezTo>
                <a:cubicBezTo>
                  <a:pt x="11831348" y="724509"/>
                  <a:pt x="11840940" y="734004"/>
                  <a:pt x="11852712" y="734004"/>
                </a:cubicBezTo>
                <a:cubicBezTo>
                  <a:pt x="11864613" y="734004"/>
                  <a:pt x="11874076" y="724250"/>
                  <a:pt x="11874076" y="712446"/>
                </a:cubicBezTo>
                <a:cubicBezTo>
                  <a:pt x="11874076" y="700642"/>
                  <a:pt x="11864484" y="690888"/>
                  <a:pt x="11852712" y="690888"/>
                </a:cubicBezTo>
                <a:close/>
                <a:moveTo>
                  <a:pt x="11639380" y="551044"/>
                </a:moveTo>
                <a:cubicBezTo>
                  <a:pt x="11639972" y="550996"/>
                  <a:pt x="11640676" y="551285"/>
                  <a:pt x="11641189" y="551862"/>
                </a:cubicBezTo>
                <a:cubicBezTo>
                  <a:pt x="11649011" y="560062"/>
                  <a:pt x="11646325" y="621974"/>
                  <a:pt x="11644652" y="634274"/>
                </a:cubicBezTo>
                <a:cubicBezTo>
                  <a:pt x="11644264" y="637349"/>
                  <a:pt x="11641448" y="639788"/>
                  <a:pt x="11640682" y="633508"/>
                </a:cubicBezTo>
                <a:cubicBezTo>
                  <a:pt x="11639786" y="625567"/>
                  <a:pt x="11635557" y="607235"/>
                  <a:pt x="11634273" y="599671"/>
                </a:cubicBezTo>
                <a:cubicBezTo>
                  <a:pt x="11632859" y="592496"/>
                  <a:pt x="11636841" y="570582"/>
                  <a:pt x="11638243" y="552250"/>
                </a:cubicBezTo>
                <a:cubicBezTo>
                  <a:pt x="11638308" y="551479"/>
                  <a:pt x="11638788" y="551093"/>
                  <a:pt x="11639380" y="551044"/>
                </a:cubicBezTo>
                <a:close/>
                <a:moveTo>
                  <a:pt x="11490639" y="502002"/>
                </a:moveTo>
                <a:cubicBezTo>
                  <a:pt x="11510395" y="504700"/>
                  <a:pt x="11530399" y="505207"/>
                  <a:pt x="11550015" y="504052"/>
                </a:cubicBezTo>
                <a:cubicBezTo>
                  <a:pt x="11553220" y="516223"/>
                  <a:pt x="11552831" y="532116"/>
                  <a:pt x="11548343" y="536605"/>
                </a:cubicBezTo>
                <a:cubicBezTo>
                  <a:pt x="11541157" y="543910"/>
                  <a:pt x="11508722" y="542496"/>
                  <a:pt x="11499486" y="541094"/>
                </a:cubicBezTo>
                <a:cubicBezTo>
                  <a:pt x="11496918" y="540705"/>
                  <a:pt x="11494361" y="540327"/>
                  <a:pt x="11492948" y="533659"/>
                </a:cubicBezTo>
                <a:cubicBezTo>
                  <a:pt x="11491405" y="525837"/>
                  <a:pt x="11491275" y="511486"/>
                  <a:pt x="11490639" y="502002"/>
                </a:cubicBezTo>
                <a:close/>
                <a:moveTo>
                  <a:pt x="11594253" y="498797"/>
                </a:moveTo>
                <a:cubicBezTo>
                  <a:pt x="11599767" y="509048"/>
                  <a:pt x="11600155" y="514950"/>
                  <a:pt x="11598612" y="520075"/>
                </a:cubicBezTo>
                <a:cubicBezTo>
                  <a:pt x="11597069" y="525200"/>
                  <a:pt x="11589894" y="528146"/>
                  <a:pt x="11588351" y="527509"/>
                </a:cubicBezTo>
                <a:cubicBezTo>
                  <a:pt x="11588092" y="516482"/>
                  <a:pt x="11585147" y="508152"/>
                  <a:pt x="11580011" y="500718"/>
                </a:cubicBezTo>
                <a:cubicBezTo>
                  <a:pt x="11584510" y="499952"/>
                  <a:pt x="11589257" y="499315"/>
                  <a:pt x="11594253" y="498797"/>
                </a:cubicBezTo>
                <a:close/>
                <a:moveTo>
                  <a:pt x="11441405" y="491374"/>
                </a:moveTo>
                <a:cubicBezTo>
                  <a:pt x="11447684" y="493295"/>
                  <a:pt x="11454104" y="494967"/>
                  <a:pt x="11460384" y="496499"/>
                </a:cubicBezTo>
                <a:cubicBezTo>
                  <a:pt x="11456025" y="524056"/>
                  <a:pt x="11447436" y="531868"/>
                  <a:pt x="11442948" y="533670"/>
                </a:cubicBezTo>
                <a:cubicBezTo>
                  <a:pt x="11439473" y="535073"/>
                  <a:pt x="11431910" y="535839"/>
                  <a:pt x="11434607" y="527132"/>
                </a:cubicBezTo>
                <a:cubicBezTo>
                  <a:pt x="11437305" y="518413"/>
                  <a:pt x="11439862" y="503545"/>
                  <a:pt x="11441405" y="491374"/>
                </a:cubicBezTo>
                <a:close/>
                <a:moveTo>
                  <a:pt x="11419441" y="484343"/>
                </a:moveTo>
                <a:cubicBezTo>
                  <a:pt x="11421606" y="484488"/>
                  <a:pt x="11425004" y="485801"/>
                  <a:pt x="11431543" y="488299"/>
                </a:cubicBezTo>
                <a:cubicBezTo>
                  <a:pt x="11430647" y="509447"/>
                  <a:pt x="11425263" y="521499"/>
                  <a:pt x="11423202" y="532257"/>
                </a:cubicBezTo>
                <a:cubicBezTo>
                  <a:pt x="11420893" y="543284"/>
                  <a:pt x="11433204" y="545841"/>
                  <a:pt x="11444102" y="543154"/>
                </a:cubicBezTo>
                <a:cubicBezTo>
                  <a:pt x="11454870" y="540468"/>
                  <a:pt x="11465132" y="529182"/>
                  <a:pt x="11469620" y="498549"/>
                </a:cubicBezTo>
                <a:cubicBezTo>
                  <a:pt x="11473850" y="499574"/>
                  <a:pt x="11477313" y="500092"/>
                  <a:pt x="11481672" y="500729"/>
                </a:cubicBezTo>
                <a:cubicBezTo>
                  <a:pt x="11482190" y="532516"/>
                  <a:pt x="11484111" y="539691"/>
                  <a:pt x="11485395" y="542507"/>
                </a:cubicBezTo>
                <a:cubicBezTo>
                  <a:pt x="11487833" y="548398"/>
                  <a:pt x="11493735" y="550329"/>
                  <a:pt x="11498472" y="550707"/>
                </a:cubicBezTo>
                <a:cubicBezTo>
                  <a:pt x="11523353" y="552628"/>
                  <a:pt x="11547458" y="551862"/>
                  <a:pt x="11555917" y="543532"/>
                </a:cubicBezTo>
                <a:cubicBezTo>
                  <a:pt x="11564506" y="535073"/>
                  <a:pt x="11561560" y="514443"/>
                  <a:pt x="11559122" y="503286"/>
                </a:cubicBezTo>
                <a:cubicBezTo>
                  <a:pt x="11563092" y="502898"/>
                  <a:pt x="11566308" y="502520"/>
                  <a:pt x="11570149" y="502002"/>
                </a:cubicBezTo>
                <a:cubicBezTo>
                  <a:pt x="11578360" y="511486"/>
                  <a:pt x="11579385" y="521866"/>
                  <a:pt x="11579385" y="528405"/>
                </a:cubicBezTo>
                <a:cubicBezTo>
                  <a:pt x="11579385" y="535709"/>
                  <a:pt x="11587466" y="539551"/>
                  <a:pt x="11598752" y="531739"/>
                </a:cubicBezTo>
                <a:cubicBezTo>
                  <a:pt x="11609909" y="523916"/>
                  <a:pt x="11608884" y="510202"/>
                  <a:pt x="11602723" y="497773"/>
                </a:cubicBezTo>
                <a:cubicBezTo>
                  <a:pt x="11628371" y="495722"/>
                  <a:pt x="11627086" y="512511"/>
                  <a:pt x="11625673" y="533282"/>
                </a:cubicBezTo>
                <a:cubicBezTo>
                  <a:pt x="11624389" y="553793"/>
                  <a:pt x="11619771" y="582882"/>
                  <a:pt x="11612855" y="586216"/>
                </a:cubicBezTo>
                <a:cubicBezTo>
                  <a:pt x="11605798" y="589162"/>
                  <a:pt x="11594771" y="570323"/>
                  <a:pt x="11537326" y="569428"/>
                </a:cubicBezTo>
                <a:cubicBezTo>
                  <a:pt x="11496551" y="568661"/>
                  <a:pt x="11465261" y="574175"/>
                  <a:pt x="11459488" y="611465"/>
                </a:cubicBezTo>
                <a:cubicBezTo>
                  <a:pt x="11459100" y="614151"/>
                  <a:pt x="11457568" y="613774"/>
                  <a:pt x="11456154" y="612360"/>
                </a:cubicBezTo>
                <a:cubicBezTo>
                  <a:pt x="11444998" y="600189"/>
                  <a:pt x="11434737" y="594676"/>
                  <a:pt x="11418325" y="585191"/>
                </a:cubicBezTo>
                <a:cubicBezTo>
                  <a:pt x="11401785" y="575448"/>
                  <a:pt x="11390757" y="562382"/>
                  <a:pt x="11388707" y="549434"/>
                </a:cubicBezTo>
                <a:cubicBezTo>
                  <a:pt x="11386657" y="536486"/>
                  <a:pt x="11391405" y="519190"/>
                  <a:pt x="11414743" y="487403"/>
                </a:cubicBezTo>
                <a:cubicBezTo>
                  <a:pt x="11416346" y="485224"/>
                  <a:pt x="11417276" y="484199"/>
                  <a:pt x="11419441" y="484343"/>
                </a:cubicBezTo>
                <a:close/>
                <a:moveTo>
                  <a:pt x="11358173" y="469801"/>
                </a:moveTo>
                <a:cubicBezTo>
                  <a:pt x="11352402" y="469752"/>
                  <a:pt x="11342133" y="472433"/>
                  <a:pt x="11346260" y="478275"/>
                </a:cubicBezTo>
                <a:cubicBezTo>
                  <a:pt x="11351763" y="486314"/>
                  <a:pt x="11362639" y="473042"/>
                  <a:pt x="11361744" y="470744"/>
                </a:cubicBezTo>
                <a:cubicBezTo>
                  <a:pt x="11361520" y="470137"/>
                  <a:pt x="11360096" y="469817"/>
                  <a:pt x="11358173" y="469801"/>
                </a:cubicBezTo>
                <a:close/>
                <a:moveTo>
                  <a:pt x="11354455" y="453696"/>
                </a:moveTo>
                <a:cubicBezTo>
                  <a:pt x="11359222" y="452705"/>
                  <a:pt x="11365520" y="456094"/>
                  <a:pt x="11379471" y="464453"/>
                </a:cubicBezTo>
                <a:cubicBezTo>
                  <a:pt x="11402044" y="478167"/>
                  <a:pt x="11408971" y="475351"/>
                  <a:pt x="11401267" y="487522"/>
                </a:cubicBezTo>
                <a:cubicBezTo>
                  <a:pt x="11396519" y="495345"/>
                  <a:pt x="11380486" y="516104"/>
                  <a:pt x="11376515" y="541611"/>
                </a:cubicBezTo>
                <a:cubicBezTo>
                  <a:pt x="11371131" y="534436"/>
                  <a:pt x="11363815" y="516622"/>
                  <a:pt x="11357665" y="511745"/>
                </a:cubicBezTo>
                <a:cubicBezTo>
                  <a:pt x="11345613" y="502261"/>
                  <a:pt x="11335222" y="509566"/>
                  <a:pt x="11330734" y="504052"/>
                </a:cubicBezTo>
                <a:cubicBezTo>
                  <a:pt x="11325727" y="498031"/>
                  <a:pt x="11323677" y="497643"/>
                  <a:pt x="11328166" y="491881"/>
                </a:cubicBezTo>
                <a:cubicBezTo>
                  <a:pt x="11328166" y="491881"/>
                  <a:pt x="11333550" y="484835"/>
                  <a:pt x="11335600" y="481879"/>
                </a:cubicBezTo>
                <a:cubicBezTo>
                  <a:pt x="11337909" y="478804"/>
                  <a:pt x="11337272" y="473031"/>
                  <a:pt x="11338297" y="470604"/>
                </a:cubicBezTo>
                <a:cubicBezTo>
                  <a:pt x="11339193" y="468165"/>
                  <a:pt x="11344707" y="460861"/>
                  <a:pt x="11349972" y="456124"/>
                </a:cubicBezTo>
                <a:cubicBezTo>
                  <a:pt x="11351448" y="454843"/>
                  <a:pt x="11352866" y="454026"/>
                  <a:pt x="11354455" y="453696"/>
                </a:cubicBezTo>
                <a:close/>
                <a:moveTo>
                  <a:pt x="11324025" y="392924"/>
                </a:moveTo>
                <a:cubicBezTo>
                  <a:pt x="11322935" y="393149"/>
                  <a:pt x="11322134" y="395329"/>
                  <a:pt x="11322134" y="400006"/>
                </a:cubicBezTo>
                <a:cubicBezTo>
                  <a:pt x="11322134" y="423463"/>
                  <a:pt x="11332395" y="437555"/>
                  <a:pt x="11335988" y="441536"/>
                </a:cubicBezTo>
                <a:cubicBezTo>
                  <a:pt x="11339452" y="445507"/>
                  <a:pt x="11341114" y="449477"/>
                  <a:pt x="11339193" y="451786"/>
                </a:cubicBezTo>
                <a:cubicBezTo>
                  <a:pt x="11334068" y="457807"/>
                  <a:pt x="11328554" y="464475"/>
                  <a:pt x="11328425" y="467162"/>
                </a:cubicBezTo>
                <a:cubicBezTo>
                  <a:pt x="11328166" y="470107"/>
                  <a:pt x="11328425" y="471521"/>
                  <a:pt x="11327270" y="474855"/>
                </a:cubicBezTo>
                <a:cubicBezTo>
                  <a:pt x="11326116" y="478059"/>
                  <a:pt x="11322016" y="482796"/>
                  <a:pt x="11315477" y="490748"/>
                </a:cubicBezTo>
                <a:cubicBezTo>
                  <a:pt x="11311884" y="495366"/>
                  <a:pt x="11314193" y="500362"/>
                  <a:pt x="11317268" y="503696"/>
                </a:cubicBezTo>
                <a:cubicBezTo>
                  <a:pt x="11320861" y="507796"/>
                  <a:pt x="11323300" y="512544"/>
                  <a:pt x="11327788" y="514594"/>
                </a:cubicBezTo>
                <a:cubicBezTo>
                  <a:pt x="11332406" y="516644"/>
                  <a:pt x="11336506" y="515230"/>
                  <a:pt x="11341890" y="516137"/>
                </a:cubicBezTo>
                <a:cubicBezTo>
                  <a:pt x="11347016" y="517032"/>
                  <a:pt x="11353436" y="520107"/>
                  <a:pt x="11358561" y="529214"/>
                </a:cubicBezTo>
                <a:cubicBezTo>
                  <a:pt x="11365995" y="542539"/>
                  <a:pt x="11373947" y="563310"/>
                  <a:pt x="11388308" y="580476"/>
                </a:cubicBezTo>
                <a:cubicBezTo>
                  <a:pt x="11394717" y="588040"/>
                  <a:pt x="11394717" y="602013"/>
                  <a:pt x="11394717" y="606490"/>
                </a:cubicBezTo>
                <a:cubicBezTo>
                  <a:pt x="11395106" y="646736"/>
                  <a:pt x="11374076" y="684803"/>
                  <a:pt x="11360611" y="709026"/>
                </a:cubicBezTo>
                <a:cubicBezTo>
                  <a:pt x="11357406" y="714669"/>
                  <a:pt x="11358172" y="719406"/>
                  <a:pt x="11362402" y="719406"/>
                </a:cubicBezTo>
                <a:cubicBezTo>
                  <a:pt x="11367279" y="719406"/>
                  <a:pt x="11385481" y="719406"/>
                  <a:pt x="11388567" y="719406"/>
                </a:cubicBezTo>
                <a:cubicBezTo>
                  <a:pt x="11391901" y="719406"/>
                  <a:pt x="11393951" y="715813"/>
                  <a:pt x="11394210" y="711972"/>
                </a:cubicBezTo>
                <a:cubicBezTo>
                  <a:pt x="11396519" y="679030"/>
                  <a:pt x="11415110" y="618661"/>
                  <a:pt x="11429094" y="608411"/>
                </a:cubicBezTo>
                <a:cubicBezTo>
                  <a:pt x="11452561" y="623150"/>
                  <a:pt x="11475900" y="654678"/>
                  <a:pt x="11464484" y="709921"/>
                </a:cubicBezTo>
                <a:cubicBezTo>
                  <a:pt x="11463966" y="712996"/>
                  <a:pt x="11461150" y="719665"/>
                  <a:pt x="11468207" y="719665"/>
                </a:cubicBezTo>
                <a:cubicBezTo>
                  <a:pt x="11468207" y="719665"/>
                  <a:pt x="11488082" y="719665"/>
                  <a:pt x="11490650" y="719665"/>
                </a:cubicBezTo>
                <a:cubicBezTo>
                  <a:pt x="11493595" y="719665"/>
                  <a:pt x="11498343" y="718510"/>
                  <a:pt x="11497954" y="713126"/>
                </a:cubicBezTo>
                <a:cubicBezTo>
                  <a:pt x="11496800" y="691590"/>
                  <a:pt x="11478716" y="646100"/>
                  <a:pt x="11473979" y="619309"/>
                </a:cubicBezTo>
                <a:cubicBezTo>
                  <a:pt x="11471034" y="602390"/>
                  <a:pt x="11484499" y="572146"/>
                  <a:pt x="11535276" y="595345"/>
                </a:cubicBezTo>
                <a:cubicBezTo>
                  <a:pt x="11554773" y="577790"/>
                  <a:pt x="11580421" y="588428"/>
                  <a:pt x="11569383" y="622136"/>
                </a:cubicBezTo>
                <a:cubicBezTo>
                  <a:pt x="11558614" y="655713"/>
                  <a:pt x="11549249" y="670452"/>
                  <a:pt x="11512315" y="709932"/>
                </a:cubicBezTo>
                <a:cubicBezTo>
                  <a:pt x="11508215" y="714550"/>
                  <a:pt x="11507827" y="719417"/>
                  <a:pt x="11514624" y="719417"/>
                </a:cubicBezTo>
                <a:cubicBezTo>
                  <a:pt x="11517958" y="719417"/>
                  <a:pt x="11534888" y="719417"/>
                  <a:pt x="11538351" y="719417"/>
                </a:cubicBezTo>
                <a:cubicBezTo>
                  <a:pt x="11543476" y="719417"/>
                  <a:pt x="11545537" y="717874"/>
                  <a:pt x="11547069" y="713903"/>
                </a:cubicBezTo>
                <a:cubicBezTo>
                  <a:pt x="11548483" y="709673"/>
                  <a:pt x="11565412" y="656102"/>
                  <a:pt x="11598623" y="630983"/>
                </a:cubicBezTo>
                <a:cubicBezTo>
                  <a:pt x="11601191" y="629063"/>
                  <a:pt x="11603371" y="620474"/>
                  <a:pt x="11608496" y="600869"/>
                </a:cubicBezTo>
                <a:cubicBezTo>
                  <a:pt x="11624529" y="622017"/>
                  <a:pt x="11626709" y="660461"/>
                  <a:pt x="11599130" y="710062"/>
                </a:cubicBezTo>
                <a:cubicBezTo>
                  <a:pt x="11596314" y="715316"/>
                  <a:pt x="11597976" y="719287"/>
                  <a:pt x="11601439" y="719287"/>
                </a:cubicBezTo>
                <a:cubicBezTo>
                  <a:pt x="11603360" y="719287"/>
                  <a:pt x="11618368" y="719287"/>
                  <a:pt x="11622857" y="719287"/>
                </a:cubicBezTo>
                <a:cubicBezTo>
                  <a:pt x="11626828" y="719287"/>
                  <a:pt x="11627982" y="717107"/>
                  <a:pt x="11629525" y="711087"/>
                </a:cubicBezTo>
                <a:cubicBezTo>
                  <a:pt x="11631446" y="703653"/>
                  <a:pt x="11632093" y="700060"/>
                  <a:pt x="11634650" y="693014"/>
                </a:cubicBezTo>
                <a:cubicBezTo>
                  <a:pt x="11636193" y="688655"/>
                  <a:pt x="11636830" y="687889"/>
                  <a:pt x="11654018" y="688018"/>
                </a:cubicBezTo>
                <a:cubicBezTo>
                  <a:pt x="11659402" y="688018"/>
                  <a:pt x="11659024" y="685202"/>
                  <a:pt x="11659024" y="680584"/>
                </a:cubicBezTo>
                <a:cubicBezTo>
                  <a:pt x="11659272" y="614151"/>
                  <a:pt x="11659661" y="544687"/>
                  <a:pt x="11654654" y="520852"/>
                </a:cubicBezTo>
                <a:cubicBezTo>
                  <a:pt x="11647727" y="487403"/>
                  <a:pt x="11618617" y="486378"/>
                  <a:pt x="11603360" y="487533"/>
                </a:cubicBezTo>
                <a:cubicBezTo>
                  <a:pt x="11587456" y="488688"/>
                  <a:pt x="11557449" y="493424"/>
                  <a:pt x="11526547" y="493424"/>
                </a:cubicBezTo>
                <a:cubicBezTo>
                  <a:pt x="11484866" y="493424"/>
                  <a:pt x="11437930" y="481631"/>
                  <a:pt x="11402033" y="464842"/>
                </a:cubicBezTo>
                <a:cubicBezTo>
                  <a:pt x="11395753" y="462026"/>
                  <a:pt x="11398958" y="460742"/>
                  <a:pt x="11401644" y="459199"/>
                </a:cubicBezTo>
                <a:cubicBezTo>
                  <a:pt x="11415110" y="451765"/>
                  <a:pt x="11426774" y="445097"/>
                  <a:pt x="11433960" y="433314"/>
                </a:cubicBezTo>
                <a:cubicBezTo>
                  <a:pt x="11439473" y="424348"/>
                  <a:pt x="11437423" y="421521"/>
                  <a:pt x="11431392" y="426398"/>
                </a:cubicBezTo>
                <a:cubicBezTo>
                  <a:pt x="11415110" y="439982"/>
                  <a:pt x="11391890" y="447546"/>
                  <a:pt x="11365995" y="438191"/>
                </a:cubicBezTo>
                <a:cubicBezTo>
                  <a:pt x="11339959" y="428966"/>
                  <a:pt x="11329957" y="403847"/>
                  <a:pt x="11327648" y="397567"/>
                </a:cubicBezTo>
                <a:cubicBezTo>
                  <a:pt x="11326493" y="394428"/>
                  <a:pt x="11325115" y="392699"/>
                  <a:pt x="11324025" y="392924"/>
                </a:cubicBezTo>
                <a:close/>
                <a:moveTo>
                  <a:pt x="11391491" y="334037"/>
                </a:moveTo>
                <a:cubicBezTo>
                  <a:pt x="11410848" y="334037"/>
                  <a:pt x="11426364" y="349790"/>
                  <a:pt x="11426364" y="368996"/>
                </a:cubicBezTo>
                <a:cubicBezTo>
                  <a:pt x="11426364" y="388331"/>
                  <a:pt x="11410848" y="403955"/>
                  <a:pt x="11391491" y="403955"/>
                </a:cubicBezTo>
                <a:cubicBezTo>
                  <a:pt x="11372134" y="403955"/>
                  <a:pt x="11356360" y="388331"/>
                  <a:pt x="11356360" y="368996"/>
                </a:cubicBezTo>
                <a:cubicBezTo>
                  <a:pt x="11356360" y="349542"/>
                  <a:pt x="11372134" y="334037"/>
                  <a:pt x="11391491" y="334037"/>
                </a:cubicBezTo>
                <a:close/>
                <a:moveTo>
                  <a:pt x="11389959" y="321618"/>
                </a:moveTo>
                <a:cubicBezTo>
                  <a:pt x="11360729" y="321618"/>
                  <a:pt x="11337262" y="345442"/>
                  <a:pt x="11337262" y="374510"/>
                </a:cubicBezTo>
                <a:cubicBezTo>
                  <a:pt x="11337262" y="403836"/>
                  <a:pt x="11360978" y="427401"/>
                  <a:pt x="11389959" y="427401"/>
                </a:cubicBezTo>
                <a:cubicBezTo>
                  <a:pt x="11419189" y="427401"/>
                  <a:pt x="11442656" y="403577"/>
                  <a:pt x="11442656" y="374510"/>
                </a:cubicBezTo>
                <a:cubicBezTo>
                  <a:pt x="11442656" y="345183"/>
                  <a:pt x="11419189" y="321618"/>
                  <a:pt x="11389959" y="321618"/>
                </a:cubicBezTo>
                <a:close/>
                <a:moveTo>
                  <a:pt x="0" y="0"/>
                </a:moveTo>
                <a:lnTo>
                  <a:pt x="12191999" y="0"/>
                </a:lnTo>
                <a:lnTo>
                  <a:pt x="12191999" y="6858000"/>
                </a:lnTo>
                <a:lnTo>
                  <a:pt x="0" y="6858000"/>
                </a:lnTo>
                <a:close/>
              </a:path>
            </a:pathLst>
          </a:custGeom>
          <a:solidFill>
            <a:srgbClr val="D4D7DC"/>
          </a:solidFill>
        </p:spPr>
        <p:txBody>
          <a:bodyPr wrap="square" tIns="72000">
            <a:noAutofit/>
          </a:bodyPr>
          <a:lstStyle>
            <a:lvl1pPr marL="0" indent="0" algn="ctr">
              <a:buNone/>
              <a:defRPr sz="1400">
                <a:solidFill>
                  <a:schemeClr val="bg1"/>
                </a:solidFill>
              </a:defRPr>
            </a:lvl1pPr>
          </a:lstStyle>
          <a:p>
            <a:r>
              <a:rPr lang="en-US" dirty="0"/>
              <a:t>Click here and insert picture via Templafy</a:t>
            </a:r>
          </a:p>
        </p:txBody>
      </p:sp>
      <p:sp>
        <p:nvSpPr>
          <p:cNvPr id="2" name="Title 1"/>
          <p:cNvSpPr>
            <a:spLocks noGrp="1"/>
          </p:cNvSpPr>
          <p:nvPr>
            <p:ph type="ctrTitle" hasCustomPrompt="1"/>
          </p:nvPr>
        </p:nvSpPr>
        <p:spPr bwMode="auto">
          <a:xfrm>
            <a:off x="648000" y="648000"/>
            <a:ext cx="8652000" cy="3104850"/>
          </a:xfrm>
        </p:spPr>
        <p:txBody>
          <a:bodyPr bIns="144000" anchor="b"/>
          <a:lstStyle>
            <a:lvl1pPr algn="l">
              <a:lnSpc>
                <a:spcPct val="100000"/>
              </a:lnSpc>
              <a:defRPr sz="4400">
                <a:solidFill>
                  <a:schemeClr val="bg1"/>
                </a:solidFill>
              </a:defRPr>
            </a:lvl1pPr>
          </a:lstStyle>
          <a:p>
            <a:r>
              <a:rPr lang="en-US" dirty="0"/>
              <a:t>Click to add title</a:t>
            </a:r>
          </a:p>
        </p:txBody>
      </p:sp>
      <p:sp>
        <p:nvSpPr>
          <p:cNvPr id="5" name="Text Placeholder 4">
            <a:extLst>
              <a:ext uri="{FF2B5EF4-FFF2-40B4-BE49-F238E27FC236}">
                <a16:creationId xmlns:a16="http://schemas.microsoft.com/office/drawing/2014/main" id="{455D48FB-C4AE-4499-AA0B-C1A976EDD530}"/>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US" dirty="0"/>
              <a:t>Click to add subtitle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600"/>
            <a:ext cx="1920000" cy="154800"/>
          </a:xfrm>
        </p:spPr>
        <p:txBody>
          <a:bodyPr anchor="b"/>
          <a:lstStyle>
            <a:lvl1pPr marL="0" indent="0">
              <a:buNone/>
              <a:defRPr sz="1000" b="1">
                <a:solidFill>
                  <a:schemeClr val="bg1"/>
                </a:solidFill>
              </a:defRPr>
            </a:lvl1pPr>
          </a:lstStyle>
          <a:p>
            <a:pPr lvl="0"/>
            <a:r>
              <a:rPr lang="en-US"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5200"/>
            <a:ext cx="1920001" cy="154800"/>
          </a:xfrm>
        </p:spPr>
        <p:txBody>
          <a:bodyPr/>
          <a:lstStyle>
            <a:lvl1pPr>
              <a:defRPr sz="1000" b="1">
                <a:solidFill>
                  <a:schemeClr val="bg1"/>
                </a:solidFill>
              </a:defRPr>
            </a:lvl1pPr>
          </a:lstStyle>
          <a:p>
            <a:endParaRPr lang="en-US" dirty="0"/>
          </a:p>
        </p:txBody>
      </p:sp>
      <p:sp>
        <p:nvSpPr>
          <p:cNvPr id="8" name="Footer Placeholder 7">
            <a:extLst>
              <a:ext uri="{FF2B5EF4-FFF2-40B4-BE49-F238E27FC236}">
                <a16:creationId xmlns:a16="http://schemas.microsoft.com/office/drawing/2014/main" id="{1883084E-2481-4E6B-8DE9-0CFD902BC8B0}"/>
              </a:ext>
            </a:extLst>
          </p:cNvPr>
          <p:cNvSpPr>
            <a:spLocks noGrp="1"/>
          </p:cNvSpPr>
          <p:nvPr>
            <p:ph type="ftr" sz="quarter" idx="11"/>
          </p:nvPr>
        </p:nvSpPr>
        <p:spPr>
          <a:xfrm>
            <a:off x="0" y="6876000"/>
            <a:ext cx="0" cy="0"/>
          </a:xfrm>
        </p:spPr>
        <p:txBody>
          <a:bodyPr/>
          <a:lstStyle>
            <a:lvl1pPr algn="l">
              <a:defRPr sz="100">
                <a:noFill/>
              </a:defRPr>
            </a:lvl1pPr>
          </a:lstStyle>
          <a:p>
            <a:endParaRPr lang="en-US" dirty="0"/>
          </a:p>
        </p:txBody>
      </p:sp>
      <p:sp>
        <p:nvSpPr>
          <p:cNvPr id="13" name="TextBox 12">
            <a:extLst>
              <a:ext uri="{FF2B5EF4-FFF2-40B4-BE49-F238E27FC236}">
                <a16:creationId xmlns:a16="http://schemas.microsoft.com/office/drawing/2014/main" id="{14189875-0661-4E2F-8DC6-9F8850F63BE8}"/>
              </a:ext>
            </a:extLst>
          </p:cNvPr>
          <p:cNvSpPr txBox="1"/>
          <p:nvPr userDrawn="1"/>
        </p:nvSpPr>
        <p:spPr>
          <a:xfrm>
            <a:off x="23812" y="-33912"/>
            <a:ext cx="36000" cy="17184"/>
          </a:xfrm>
          <a:prstGeom prst="rect">
            <a:avLst/>
          </a:prstGeom>
          <a:noFill/>
        </p:spPr>
        <p:txBody>
          <a:bodyPr wrap="square" lIns="0" tIns="0" rIns="0" bIns="0" rtlCol="0">
            <a:spAutoFit/>
          </a:bodyPr>
          <a:lstStyle/>
          <a:p>
            <a:pPr algn="l">
              <a:lnSpc>
                <a:spcPct val="120000"/>
              </a:lnSpc>
            </a:pPr>
            <a:r>
              <a:rPr lang="en-US" sz="100" dirty="0">
                <a:solidFill>
                  <a:srgbClr val="666666"/>
                </a:solidFill>
                <a:latin typeface="Apis For Office Light" panose="020B0404010101010104" pitchFamily="34" charset="0"/>
                <a:ea typeface="Apis For Office Light" panose="020B0404010101010104" pitchFamily="34" charset="0"/>
                <a:cs typeface="Apis For Office Light" panose="020B0404010101010104" pitchFamily="34" charset="0"/>
              </a:rPr>
              <a:t>Light</a:t>
            </a:r>
          </a:p>
        </p:txBody>
      </p:sp>
      <p:sp>
        <p:nvSpPr>
          <p:cNvPr id="16" name="Slide Number Placeholder 8">
            <a:extLst>
              <a:ext uri="{FF2B5EF4-FFF2-40B4-BE49-F238E27FC236}">
                <a16:creationId xmlns:a16="http://schemas.microsoft.com/office/drawing/2014/main" id="{A65E5DCA-65B0-489C-8954-F5C4AA22ACA4}"/>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US" smtClean="0"/>
              <a:pPr/>
              <a:t>‹#›</a:t>
            </a:fld>
            <a:endParaRPr lang="en-US" dirty="0"/>
          </a:p>
        </p:txBody>
      </p:sp>
      <p:sp>
        <p:nvSpPr>
          <p:cNvPr id="3" name="dynamic logo whit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CC218D6D-FEFB-46D0-8813-C99976F4CA1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 Divider">
    <p:bg bwMode="ltGray">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495F4B-43C9-4BD0-8BB8-4942406D920E}"/>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4" name="Text Placeholder 3">
            <a:extLst>
              <a:ext uri="{FF2B5EF4-FFF2-40B4-BE49-F238E27FC236}">
                <a16:creationId xmlns:a16="http://schemas.microsoft.com/office/drawing/2014/main" id="{A78766DD-9A06-4EF8-BC56-88FAB7304027}"/>
              </a:ext>
            </a:extLst>
          </p:cNvPr>
          <p:cNvSpPr>
            <a:spLocks noGrp="1"/>
          </p:cNvSpPr>
          <p:nvPr>
            <p:ph type="body" sz="quarter" idx="14" hasCustomPrompt="1"/>
          </p:nvPr>
        </p:nvSpPr>
        <p:spPr bwMode="gray">
          <a:xfrm>
            <a:off x="397164" y="647700"/>
            <a:ext cx="8902835" cy="5562300"/>
          </a:xfrm>
        </p:spPr>
        <p:txBody>
          <a:bodyPr anchor="ctr">
            <a:noAutofit/>
          </a:bodyPr>
          <a:lstStyle>
            <a:lvl1pPr marL="0" indent="0">
              <a:buNone/>
              <a:defRPr sz="41300">
                <a:solidFill>
                  <a:srgbClr val="EBE8E5"/>
                </a:solidFill>
              </a:defRPr>
            </a:lvl1pPr>
          </a:lstStyle>
          <a:p>
            <a:pPr lvl="0"/>
            <a:r>
              <a:rPr lang="en-US" dirty="0"/>
              <a:t>01</a:t>
            </a:r>
          </a:p>
        </p:txBody>
      </p:sp>
      <p:sp>
        <p:nvSpPr>
          <p:cNvPr id="2" name="Title 1"/>
          <p:cNvSpPr>
            <a:spLocks noGrp="1"/>
          </p:cNvSpPr>
          <p:nvPr>
            <p:ph type="ctrTitle" hasCustomPrompt="1"/>
          </p:nvPr>
        </p:nvSpPr>
        <p:spPr>
          <a:xfrm>
            <a:off x="1623601" y="648000"/>
            <a:ext cx="7675974" cy="5562000"/>
          </a:xfrm>
        </p:spPr>
        <p:txBody>
          <a:bodyPr anchor="ctr"/>
          <a:lstStyle>
            <a:lvl1pPr algn="l">
              <a:defRPr sz="4400" b="1">
                <a:solidFill>
                  <a:schemeClr val="tx2"/>
                </a:solidFill>
              </a:defRPr>
            </a:lvl1pPr>
          </a:lstStyle>
          <a:p>
            <a:r>
              <a:rPr lang="en-US" noProof="0" dirty="0"/>
              <a:t>Click to add title</a:t>
            </a:r>
            <a:endParaRPr lang="en-US"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tx2"/>
                </a:solidFill>
              </a:defRPr>
            </a:lvl1pPr>
          </a:lstStyle>
          <a:p>
            <a:pPr lvl="0"/>
            <a:r>
              <a:rPr lang="en-US"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tx2"/>
                </a:solidFill>
              </a:defRPr>
            </a:lvl1pPr>
          </a:lstStyle>
          <a:p>
            <a:endParaRPr lang="en-US"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tx2"/>
                </a:solidFill>
              </a:defRPr>
            </a:lvl1pPr>
          </a:lstStyle>
          <a:p>
            <a:endParaRPr lang="en-US"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tx2"/>
                </a:solidFill>
              </a:defRPr>
            </a:lvl1pPr>
          </a:lstStyle>
          <a:p>
            <a:fld id="{23AA811B-2EBD-4900-905E-5BE206449611}" type="slidenum">
              <a:rPr lang="en-US" smtClean="0"/>
              <a:pPr/>
              <a:t>‹#›</a:t>
            </a:fld>
            <a:endParaRPr lang="en-US" dirty="0"/>
          </a:p>
        </p:txBody>
      </p:sp>
      <p:sp>
        <p:nvSpPr>
          <p:cNvPr id="24" name="Freeform: Shape 23">
            <a:extLst>
              <a:ext uri="{FF2B5EF4-FFF2-40B4-BE49-F238E27FC236}">
                <a16:creationId xmlns:a16="http://schemas.microsoft.com/office/drawing/2014/main" id="{CFC03F98-43D5-4866-9EED-B1724A421DE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US" dirty="0"/>
          </a:p>
        </p:txBody>
      </p:sp>
      <p:sp>
        <p:nvSpPr>
          <p:cNvPr id="6" name="dynamic logo"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C259898-72ED-48AD-B8DB-354C87B7C69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 name="dynamic year 100" descr="{&quot;templafy&quot;:{&quot;type&quot;:&quot;image&quot;,&quot;inheritDimensions&quot;:&quot;inheritNone&quot;,&quot;width&quot;:&quot;7.67 cm&quot;,&quot;binding&quot;:&quot;Form.PLogoChoice.PLogoYear&quot;}}" title="Form.PLogoChoice.PLogoInsertion">
            <a:extLst>
              <a:ext uri="{FF2B5EF4-FFF2-40B4-BE49-F238E27FC236}">
                <a16:creationId xmlns:a16="http://schemas.microsoft.com/office/drawing/2014/main" id="{F5E8B261-EC29-2FF5-230F-CD67CBFA5254}"/>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387873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2892000" y="647700"/>
            <a:ext cx="8976150" cy="5886300"/>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US"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US" dirty="0"/>
              <a:t>Insert notes</a:t>
            </a:r>
          </a:p>
        </p:txBody>
      </p:sp>
      <p:sp>
        <p:nvSpPr>
          <p:cNvPr id="4" name="Date Placeholder 3">
            <a:extLst>
              <a:ext uri="{FF2B5EF4-FFF2-40B4-BE49-F238E27FC236}">
                <a16:creationId xmlns:a16="http://schemas.microsoft.com/office/drawing/2014/main" id="{779FC834-4845-430D-833F-E27D62F7E107}"/>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FB39247E-D185-41FD-BF62-F6D03E65C52B}"/>
              </a:ext>
            </a:extLst>
          </p:cNvPr>
          <p:cNvSpPr>
            <a:spLocks noGrp="1"/>
          </p:cNvSpPr>
          <p:nvPr>
            <p:ph type="ftr" sz="quarter" idx="18"/>
          </p:nvPr>
        </p:nvSpPr>
        <p:spPr/>
        <p:txBody>
          <a:bodyPr/>
          <a:lstStyle/>
          <a:p>
            <a:endParaRPr lang="en-US" dirty="0"/>
          </a:p>
        </p:txBody>
      </p:sp>
      <p:sp>
        <p:nvSpPr>
          <p:cNvPr id="8" name="Slide Number Placeholder 7">
            <a:extLst>
              <a:ext uri="{FF2B5EF4-FFF2-40B4-BE49-F238E27FC236}">
                <a16:creationId xmlns:a16="http://schemas.microsoft.com/office/drawing/2014/main" id="{470F0230-6038-4355-80ED-FB8CD83128CA}"/>
              </a:ext>
            </a:extLst>
          </p:cNvPr>
          <p:cNvSpPr>
            <a:spLocks noGrp="1"/>
          </p:cNvSpPr>
          <p:nvPr>
            <p:ph type="sldNum" sz="quarter" idx="19"/>
          </p:nvPr>
        </p:nvSpPr>
        <p:spPr/>
        <p:txBody>
          <a:bodyPr/>
          <a:lstStyle/>
          <a:p>
            <a:fld id="{23AA811B-2EBD-4900-905E-5BE206449611}" type="slidenum">
              <a:rPr lang="en-US" smtClean="0"/>
              <a:pPr/>
              <a:t>‹#›</a:t>
            </a:fld>
            <a:endParaRPr lang="en-US" dirty="0"/>
          </a:p>
        </p:txBody>
      </p:sp>
    </p:spTree>
    <p:extLst>
      <p:ext uri="{BB962C8B-B14F-4D97-AF65-F5344CB8AC3E}">
        <p14:creationId xmlns:p14="http://schemas.microsoft.com/office/powerpoint/2010/main" val="948920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324000" y="3429000"/>
            <a:ext cx="11543999" cy="3104999"/>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US"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US" dirty="0"/>
              <a:t>Insert notes</a:t>
            </a:r>
          </a:p>
        </p:txBody>
      </p:sp>
      <p:sp>
        <p:nvSpPr>
          <p:cNvPr id="4" name="Date Placeholder 3">
            <a:extLst>
              <a:ext uri="{FF2B5EF4-FFF2-40B4-BE49-F238E27FC236}">
                <a16:creationId xmlns:a16="http://schemas.microsoft.com/office/drawing/2014/main" id="{F0DD836B-4E8F-40F5-B8F7-589382C6DFF2}"/>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603AE82F-9C53-4FB7-8399-260EEAC48983}"/>
              </a:ext>
            </a:extLst>
          </p:cNvPr>
          <p:cNvSpPr>
            <a:spLocks noGrp="1"/>
          </p:cNvSpPr>
          <p:nvPr>
            <p:ph type="ftr" sz="quarter" idx="18"/>
          </p:nvPr>
        </p:nvSpPr>
        <p:spPr/>
        <p:txBody>
          <a:bodyPr/>
          <a:lstStyle/>
          <a:p>
            <a:endParaRPr lang="en-US" dirty="0"/>
          </a:p>
        </p:txBody>
      </p:sp>
      <p:sp>
        <p:nvSpPr>
          <p:cNvPr id="8" name="Slide Number Placeholder 7">
            <a:extLst>
              <a:ext uri="{FF2B5EF4-FFF2-40B4-BE49-F238E27FC236}">
                <a16:creationId xmlns:a16="http://schemas.microsoft.com/office/drawing/2014/main" id="{8BBC4390-ECEC-4EC2-BC84-6A63CD446A04}"/>
              </a:ext>
            </a:extLst>
          </p:cNvPr>
          <p:cNvSpPr>
            <a:spLocks noGrp="1"/>
          </p:cNvSpPr>
          <p:nvPr>
            <p:ph type="sldNum" sz="quarter" idx="19"/>
          </p:nvPr>
        </p:nvSpPr>
        <p:spPr/>
        <p:txBody>
          <a:bodyPr/>
          <a:lstStyle/>
          <a:p>
            <a:fld id="{23AA811B-2EBD-4900-905E-5BE206449611}" type="slidenum">
              <a:rPr lang="en-US" smtClean="0"/>
              <a:pPr/>
              <a:t>‹#›</a:t>
            </a:fld>
            <a:endParaRPr lang="en-US" dirty="0"/>
          </a:p>
        </p:txBody>
      </p:sp>
    </p:spTree>
    <p:extLst>
      <p:ext uri="{BB962C8B-B14F-4D97-AF65-F5344CB8AC3E}">
        <p14:creationId xmlns:p14="http://schemas.microsoft.com/office/powerpoint/2010/main" val="66317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Content Trum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8000" y="972000"/>
            <a:ext cx="10896000" cy="972000"/>
          </a:xfrm>
        </p:spPr>
        <p:txBody>
          <a:bodyPr/>
          <a:lstStyle/>
          <a:p>
            <a:r>
              <a:rPr lang="en-US"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5" name="Text Placeholder 4">
            <a:extLst>
              <a:ext uri="{FF2B5EF4-FFF2-40B4-BE49-F238E27FC236}">
                <a16:creationId xmlns:a16="http://schemas.microsoft.com/office/drawing/2014/main" id="{ACA7DD42-50DC-4727-B3D6-62052EA9E55F}"/>
              </a:ext>
            </a:extLst>
          </p:cNvPr>
          <p:cNvSpPr>
            <a:spLocks noGrp="1"/>
          </p:cNvSpPr>
          <p:nvPr>
            <p:ph type="body" sz="quarter" idx="14" hasCustomPrompt="1"/>
          </p:nvPr>
        </p:nvSpPr>
        <p:spPr>
          <a:xfrm>
            <a:off x="647999" y="648000"/>
            <a:ext cx="10896001" cy="324000"/>
          </a:xfrm>
        </p:spPr>
        <p:txBody>
          <a:bodyPr/>
          <a:lstStyle>
            <a:lvl1pPr marL="0" indent="0">
              <a:buNone/>
              <a:defRPr sz="1400" b="1" cap="all" baseline="0"/>
            </a:lvl1pPr>
          </a:lstStyle>
          <a:p>
            <a:pPr lvl="0"/>
            <a:r>
              <a:rPr lang="en-US" dirty="0"/>
              <a:t>Click to add trumpet</a:t>
            </a:r>
          </a:p>
        </p:txBody>
      </p:sp>
    </p:spTree>
    <p:extLst>
      <p:ext uri="{BB962C8B-B14F-4D97-AF65-F5344CB8AC3E}">
        <p14:creationId xmlns:p14="http://schemas.microsoft.com/office/powerpoint/2010/main" val="52455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Text Placeholder 4">
            <a:extLst>
              <a:ext uri="{FF2B5EF4-FFF2-40B4-BE49-F238E27FC236}">
                <a16:creationId xmlns:a16="http://schemas.microsoft.com/office/drawing/2014/main" id="{C16868FC-B7DE-4736-A8C4-5762DBFD1F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2731011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Click to add title</a:t>
            </a:r>
          </a:p>
        </p:txBody>
      </p:sp>
      <p:sp>
        <p:nvSpPr>
          <p:cNvPr id="3" name="Content Placeholder 2"/>
          <p:cNvSpPr>
            <a:spLocks noGrp="1"/>
          </p:cNvSpPr>
          <p:nvPr>
            <p:ph idx="1" hasCustomPrompt="1"/>
          </p:nvPr>
        </p:nvSpPr>
        <p:spPr>
          <a:xfrm>
            <a:off x="648000" y="1944000"/>
            <a:ext cx="6408000" cy="4266166"/>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7380000" y="1944000"/>
            <a:ext cx="4164000" cy="4266166"/>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Text Placeholder 4">
            <a:extLst>
              <a:ext uri="{FF2B5EF4-FFF2-40B4-BE49-F238E27FC236}">
                <a16:creationId xmlns:a16="http://schemas.microsoft.com/office/drawing/2014/main" id="{06BE7D1E-8977-4FBA-BE12-1091DAF345CB}"/>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1791016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Click to add title</a:t>
            </a:r>
          </a:p>
        </p:txBody>
      </p:sp>
      <p:sp>
        <p:nvSpPr>
          <p:cNvPr id="3" name="Content Placeholder 2"/>
          <p:cNvSpPr>
            <a:spLocks noGrp="1"/>
          </p:cNvSpPr>
          <p:nvPr>
            <p:ph idx="1" hasCustomPrompt="1"/>
          </p:nvPr>
        </p:nvSpPr>
        <p:spPr>
          <a:xfrm>
            <a:off x="648000" y="1944000"/>
            <a:ext cx="4163713" cy="4266000"/>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6000" y="1944000"/>
            <a:ext cx="1920000" cy="42660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7380000" y="1944000"/>
            <a:ext cx="4164000" cy="4265999"/>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Text Placeholder 4">
            <a:extLst>
              <a:ext uri="{FF2B5EF4-FFF2-40B4-BE49-F238E27FC236}">
                <a16:creationId xmlns:a16="http://schemas.microsoft.com/office/drawing/2014/main" id="{FD24B339-4BEF-40F4-99BA-001E3E26118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253271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Click to add title</a:t>
            </a:r>
          </a:p>
        </p:txBody>
      </p:sp>
      <p:sp>
        <p:nvSpPr>
          <p:cNvPr id="3" name="Content Placeholder 2"/>
          <p:cNvSpPr>
            <a:spLocks noGrp="1"/>
          </p:cNvSpPr>
          <p:nvPr>
            <p:ph idx="1" hasCustomPrompt="1"/>
          </p:nvPr>
        </p:nvSpPr>
        <p:spPr>
          <a:xfrm>
            <a:off x="648000" y="1944000"/>
            <a:ext cx="4164000" cy="4266000"/>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5999" y="1944000"/>
            <a:ext cx="4164001" cy="42660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1944000"/>
            <a:ext cx="1920000" cy="42660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Text Placeholder 4">
            <a:extLst>
              <a:ext uri="{FF2B5EF4-FFF2-40B4-BE49-F238E27FC236}">
                <a16:creationId xmlns:a16="http://schemas.microsoft.com/office/drawing/2014/main" id="{C50C9B3A-1DC8-4D31-931B-2B9DFA8D23B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1599894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US"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US"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7380000" y="647700"/>
            <a:ext cx="4488000" cy="5886299"/>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US"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US" dirty="0"/>
              <a:t>Insert picture text</a:t>
            </a:r>
          </a:p>
        </p:txBody>
      </p:sp>
    </p:spTree>
    <p:extLst>
      <p:ext uri="{BB962C8B-B14F-4D97-AF65-F5344CB8AC3E}">
        <p14:creationId xmlns:p14="http://schemas.microsoft.com/office/powerpoint/2010/main" val="127018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US"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US"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6732001" cy="5886300"/>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US"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US" dirty="0"/>
              <a:t>Insert picture text</a:t>
            </a:r>
          </a:p>
        </p:txBody>
      </p:sp>
    </p:spTree>
    <p:extLst>
      <p:ext uri="{BB962C8B-B14F-4D97-AF65-F5344CB8AC3E}">
        <p14:creationId xmlns:p14="http://schemas.microsoft.com/office/powerpoint/2010/main" val="388461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 Cov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80C894-9D8D-4E84-92B9-6EA4ECCC00D1}"/>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2" name="Title 1"/>
          <p:cNvSpPr>
            <a:spLocks noGrp="1"/>
          </p:cNvSpPr>
          <p:nvPr>
            <p:ph type="ctrTitle" hasCustomPrompt="1"/>
          </p:nvPr>
        </p:nvSpPr>
        <p:spPr>
          <a:xfrm>
            <a:off x="647999" y="648000"/>
            <a:ext cx="8652001" cy="3104850"/>
          </a:xfrm>
        </p:spPr>
        <p:txBody>
          <a:bodyPr bIns="144000" anchor="b"/>
          <a:lstStyle>
            <a:lvl1pPr algn="l">
              <a:lnSpc>
                <a:spcPct val="100000"/>
              </a:lnSpc>
              <a:defRPr sz="4400">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8220"/>
            <a:ext cx="1920000" cy="154800"/>
          </a:xfrm>
        </p:spPr>
        <p:txBody>
          <a:bodyPr anchor="b"/>
          <a:lstStyle>
            <a:lvl1pPr marL="0" indent="0">
              <a:buNone/>
              <a:defRPr sz="1000" b="1">
                <a:solidFill>
                  <a:schemeClr val="bg1"/>
                </a:solidFill>
              </a:defRPr>
            </a:lvl1pPr>
          </a:lstStyle>
          <a:p>
            <a:pPr lvl="0"/>
            <a:r>
              <a:rPr lang="en-US"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3913"/>
            <a:ext cx="1920001" cy="154800"/>
          </a:xfrm>
        </p:spPr>
        <p:txBody>
          <a:bodyPr/>
          <a:lstStyle>
            <a:lvl1pPr>
              <a:defRPr sz="1000" b="1">
                <a:solidFill>
                  <a:schemeClr val="bg1"/>
                </a:solidFill>
              </a:defRPr>
            </a:lvl1pPr>
          </a:lstStyle>
          <a:p>
            <a:endParaRPr lang="en-US" dirty="0"/>
          </a:p>
        </p:txBody>
      </p:sp>
      <p:sp>
        <p:nvSpPr>
          <p:cNvPr id="13" name="Freeform: Shape 12">
            <a:extLst>
              <a:ext uri="{FF2B5EF4-FFF2-40B4-BE49-F238E27FC236}">
                <a16:creationId xmlns:a16="http://schemas.microsoft.com/office/drawing/2014/main" id="{7FDF5EDE-8F7F-4DF3-B844-7C0C4E6AC641}"/>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66C80C8D-1C72-4DEF-843D-58E916672172}"/>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US" dirty="0"/>
              <a:t>Click to add subtitle</a:t>
            </a:r>
          </a:p>
        </p:txBody>
      </p:sp>
      <p:sp>
        <p:nvSpPr>
          <p:cNvPr id="16" name="Footer Placeholder 7">
            <a:extLst>
              <a:ext uri="{FF2B5EF4-FFF2-40B4-BE49-F238E27FC236}">
                <a16:creationId xmlns:a16="http://schemas.microsoft.com/office/drawing/2014/main" id="{2BE0DF0F-9C1F-48B6-81C9-DE493CAF27FF}"/>
              </a:ext>
            </a:extLst>
          </p:cNvPr>
          <p:cNvSpPr>
            <a:spLocks noGrp="1"/>
          </p:cNvSpPr>
          <p:nvPr>
            <p:ph type="ftr" sz="quarter" idx="11"/>
          </p:nvPr>
        </p:nvSpPr>
        <p:spPr>
          <a:xfrm>
            <a:off x="0" y="6876000"/>
            <a:ext cx="0" cy="0"/>
          </a:xfrm>
        </p:spPr>
        <p:txBody>
          <a:bodyPr/>
          <a:lstStyle>
            <a:lvl1pPr algn="l">
              <a:defRPr sz="100">
                <a:noFill/>
              </a:defRPr>
            </a:lvl1pPr>
          </a:lstStyle>
          <a:p>
            <a:endParaRPr lang="en-US" dirty="0"/>
          </a:p>
        </p:txBody>
      </p:sp>
      <p:sp>
        <p:nvSpPr>
          <p:cNvPr id="17" name="Slide Number Placeholder 8">
            <a:extLst>
              <a:ext uri="{FF2B5EF4-FFF2-40B4-BE49-F238E27FC236}">
                <a16:creationId xmlns:a16="http://schemas.microsoft.com/office/drawing/2014/main" id="{4EC3851D-A362-49B0-86B2-00F14E8191E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US" smtClean="0"/>
              <a:pPr/>
              <a:t>‹#›</a:t>
            </a:fld>
            <a:endParaRPr lang="en-US" dirty="0"/>
          </a:p>
        </p:txBody>
      </p:sp>
      <p:sp>
        <p:nvSpPr>
          <p:cNvPr id="5" name="dynamic logo whit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9CE848CF-6894-4564-ABE3-C9ED24818DC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256386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US"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9624000" y="648000"/>
            <a:ext cx="1920000" cy="55620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US"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4164001"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US"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US" dirty="0"/>
              <a:t>Insert picture text</a:t>
            </a:r>
          </a:p>
        </p:txBody>
      </p:sp>
    </p:spTree>
    <p:extLst>
      <p:ext uri="{BB962C8B-B14F-4D97-AF65-F5344CB8AC3E}">
        <p14:creationId xmlns:p14="http://schemas.microsoft.com/office/powerpoint/2010/main" val="246641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US"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648000"/>
            <a:ext cx="1920000" cy="55620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US"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Picture Placeholder 10">
            <a:extLst>
              <a:ext uri="{FF2B5EF4-FFF2-40B4-BE49-F238E27FC236}">
                <a16:creationId xmlns:a16="http://schemas.microsoft.com/office/drawing/2014/main" id="{304CBD4A-182F-487E-B21D-5F418CE42D16}"/>
              </a:ext>
            </a:extLst>
          </p:cNvPr>
          <p:cNvSpPr>
            <a:spLocks noGrp="1"/>
          </p:cNvSpPr>
          <p:nvPr>
            <p:ph type="pic" sz="quarter" idx="16" hasCustomPrompt="1"/>
          </p:nvPr>
        </p:nvSpPr>
        <p:spPr>
          <a:xfrm>
            <a:off x="7380000" y="647700"/>
            <a:ext cx="1920000"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US" dirty="0"/>
              <a:t>Click here and insert picture via Templafy</a:t>
            </a:r>
          </a:p>
        </p:txBody>
      </p:sp>
      <p:sp>
        <p:nvSpPr>
          <p:cNvPr id="12" name="Text Placeholder 4">
            <a:extLst>
              <a:ext uri="{FF2B5EF4-FFF2-40B4-BE49-F238E27FC236}">
                <a16:creationId xmlns:a16="http://schemas.microsoft.com/office/drawing/2014/main" id="{C92D14D3-8709-434C-A54B-15ADD1D87574}"/>
              </a:ext>
            </a:extLst>
          </p:cNvPr>
          <p:cNvSpPr>
            <a:spLocks noGrp="1"/>
          </p:cNvSpPr>
          <p:nvPr>
            <p:ph type="body" sz="quarter" idx="17"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US" dirty="0"/>
              <a:t>Insert picture text</a:t>
            </a:r>
          </a:p>
        </p:txBody>
      </p:sp>
    </p:spTree>
    <p:extLst>
      <p:ext uri="{BB962C8B-B14F-4D97-AF65-F5344CB8AC3E}">
        <p14:creationId xmlns:p14="http://schemas.microsoft.com/office/powerpoint/2010/main" val="1505526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7700"/>
            <a:ext cx="5286220" cy="1651119"/>
          </a:xfrm>
        </p:spPr>
        <p:txBody>
          <a:bodyPr anchor="t"/>
          <a:lstStyle>
            <a:lvl1pPr>
              <a:lnSpc>
                <a:spcPct val="100000"/>
              </a:lnSpc>
              <a:defRPr sz="3600" b="0"/>
            </a:lvl1pPr>
          </a:lstStyle>
          <a:p>
            <a:r>
              <a:rPr lang="en-US" noProof="0" dirty="0"/>
              <a:t>Click to add title</a:t>
            </a:r>
          </a:p>
        </p:txBody>
      </p:sp>
      <p:sp>
        <p:nvSpPr>
          <p:cNvPr id="4" name="Content Placeholder 2">
            <a:extLst>
              <a:ext uri="{FF2B5EF4-FFF2-40B4-BE49-F238E27FC236}">
                <a16:creationId xmlns:a16="http://schemas.microsoft.com/office/drawing/2014/main" id="{4A06B890-E694-4CC8-A7C4-0101B94C3461}"/>
              </a:ext>
            </a:extLst>
          </p:cNvPr>
          <p:cNvSpPr>
            <a:spLocks noGrp="1"/>
          </p:cNvSpPr>
          <p:nvPr>
            <p:ph sz="quarter" idx="18"/>
          </p:nvPr>
        </p:nvSpPr>
        <p:spPr>
          <a:xfrm>
            <a:off x="647700" y="2488123"/>
            <a:ext cx="5286375" cy="3713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232361E-9641-4D5F-B5F2-E5299AA8C5B5}"/>
              </a:ext>
            </a:extLst>
          </p:cNvPr>
          <p:cNvSpPr>
            <a:spLocks noGrp="1"/>
          </p:cNvSpPr>
          <p:nvPr>
            <p:ph type="body" sz="quarter" idx="16"/>
          </p:nvPr>
        </p:nvSpPr>
        <p:spPr>
          <a:xfrm>
            <a:off x="6257782" y="647700"/>
            <a:ext cx="5610217" cy="5886300"/>
          </a:xfrm>
          <a:solidFill>
            <a:srgbClr val="D8EAF8"/>
          </a:solidFill>
        </p:spPr>
        <p:txBody>
          <a:bodyPr/>
          <a:lstStyle>
            <a:lvl1pPr marL="0" indent="0">
              <a:buNone/>
              <a:defRPr sz="100">
                <a:no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32296DAD-0E66-436A-9C98-8412698CB71E}"/>
              </a:ext>
            </a:extLst>
          </p:cNvPr>
          <p:cNvSpPr>
            <a:spLocks noGrp="1"/>
          </p:cNvSpPr>
          <p:nvPr>
            <p:ph sz="quarter" idx="17" hasCustomPrompt="1"/>
          </p:nvPr>
        </p:nvSpPr>
        <p:spPr>
          <a:xfrm>
            <a:off x="6578600" y="968516"/>
            <a:ext cx="4965401" cy="5241483"/>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US" dirty="0"/>
              <a:t>Insert notes</a:t>
            </a:r>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Tree>
    <p:extLst>
      <p:ext uri="{BB962C8B-B14F-4D97-AF65-F5344CB8AC3E}">
        <p14:creationId xmlns:p14="http://schemas.microsoft.com/office/powerpoint/2010/main" val="2880050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laceholder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41594FF-878C-4539-A3DF-E2C07894A975}"/>
              </a:ext>
            </a:extLst>
          </p:cNvPr>
          <p:cNvSpPr>
            <a:spLocks noGrp="1"/>
          </p:cNvSpPr>
          <p:nvPr>
            <p:ph type="title" hasCustomPrompt="1"/>
          </p:nvPr>
        </p:nvSpPr>
        <p:spPr>
          <a:xfrm>
            <a:off x="647700" y="647700"/>
            <a:ext cx="10895014" cy="1292866"/>
          </a:xfrm>
        </p:spPr>
        <p:txBody>
          <a:bodyPr/>
          <a:lstStyle>
            <a:lvl1pPr>
              <a:defRPr/>
            </a:lvl1pPr>
          </a:lstStyle>
          <a:p>
            <a:r>
              <a:rPr lang="en-US" dirty="0"/>
              <a:t>Click to add title</a:t>
            </a:r>
          </a:p>
        </p:txBody>
      </p:sp>
      <p:sp>
        <p:nvSpPr>
          <p:cNvPr id="3" name="Content Placeholder 2"/>
          <p:cNvSpPr>
            <a:spLocks noGrp="1"/>
          </p:cNvSpPr>
          <p:nvPr>
            <p:ph idx="1" hasCustomPrompt="1"/>
          </p:nvPr>
        </p:nvSpPr>
        <p:spPr>
          <a:xfrm>
            <a:off x="648000" y="1944000"/>
            <a:ext cx="5286000" cy="4266000"/>
          </a:xfr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6257914" y="1944000"/>
            <a:ext cx="5286000" cy="42660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A5150ED-B90C-4AB1-BCB0-E73E86A8D879}"/>
              </a:ext>
            </a:extLst>
          </p:cNvPr>
          <p:cNvSpPr>
            <a:spLocks noGrp="1"/>
          </p:cNvSpPr>
          <p:nvPr>
            <p:ph type="dt" sz="half" idx="18"/>
          </p:nvPr>
        </p:nvSpPr>
        <p:spPr/>
        <p:txBody>
          <a:bodyPr/>
          <a:lstStyle/>
          <a:p>
            <a:endParaRPr lang="en-US" dirty="0"/>
          </a:p>
        </p:txBody>
      </p:sp>
      <p:sp>
        <p:nvSpPr>
          <p:cNvPr id="13" name="Footer Placeholder 12">
            <a:extLst>
              <a:ext uri="{FF2B5EF4-FFF2-40B4-BE49-F238E27FC236}">
                <a16:creationId xmlns:a16="http://schemas.microsoft.com/office/drawing/2014/main" id="{76E0E6C7-4501-41F5-82DA-93E27DDCEB41}"/>
              </a:ext>
            </a:extLst>
          </p:cNvPr>
          <p:cNvSpPr>
            <a:spLocks noGrp="1"/>
          </p:cNvSpPr>
          <p:nvPr>
            <p:ph type="ftr" sz="quarter" idx="19"/>
          </p:nvPr>
        </p:nvSpPr>
        <p:spPr/>
        <p:txBody>
          <a:bodyPr/>
          <a:lstStyle/>
          <a:p>
            <a:endParaRPr lang="en-US" dirty="0"/>
          </a:p>
        </p:txBody>
      </p:sp>
      <p:sp>
        <p:nvSpPr>
          <p:cNvPr id="14" name="Slide Number Placeholder 13">
            <a:extLst>
              <a:ext uri="{FF2B5EF4-FFF2-40B4-BE49-F238E27FC236}">
                <a16:creationId xmlns:a16="http://schemas.microsoft.com/office/drawing/2014/main" id="{7834695D-31D7-40E5-BF1E-A049DDB0738D}"/>
              </a:ext>
            </a:extLst>
          </p:cNvPr>
          <p:cNvSpPr>
            <a:spLocks noGrp="1"/>
          </p:cNvSpPr>
          <p:nvPr>
            <p:ph type="sldNum" sz="quarter" idx="20"/>
          </p:nvPr>
        </p:nvSpPr>
        <p:spPr/>
        <p:txBody>
          <a:bodyPr/>
          <a:lstStyle/>
          <a:p>
            <a:fld id="{23AA811B-2EBD-4900-905E-5BE206449611}" type="slidenum">
              <a:rPr lang="en-US" smtClean="0"/>
              <a:pPr/>
              <a:t>‹#›</a:t>
            </a:fld>
            <a:endParaRPr lang="en-US" dirty="0"/>
          </a:p>
        </p:txBody>
      </p:sp>
      <p:sp>
        <p:nvSpPr>
          <p:cNvPr id="9" name="Text Placeholder 4">
            <a:extLst>
              <a:ext uri="{FF2B5EF4-FFF2-40B4-BE49-F238E27FC236}">
                <a16:creationId xmlns:a16="http://schemas.microsoft.com/office/drawing/2014/main" id="{DFC244FE-0B79-4E3B-B276-2F6B1D561220}"/>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1803913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US" dirty="0"/>
              <a:t>Click to add title</a:t>
            </a:r>
          </a:p>
        </p:txBody>
      </p:sp>
      <p:sp>
        <p:nvSpPr>
          <p:cNvPr id="3" name="Content Placeholder 2"/>
          <p:cNvSpPr>
            <a:spLocks noGrp="1"/>
          </p:cNvSpPr>
          <p:nvPr>
            <p:ph idx="1" hasCustomPrompt="1"/>
          </p:nvPr>
        </p:nvSpPr>
        <p:spPr>
          <a:xfrm>
            <a:off x="6480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43896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81315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3" name="Text Placeholder 4">
            <a:extLst>
              <a:ext uri="{FF2B5EF4-FFF2-40B4-BE49-F238E27FC236}">
                <a16:creationId xmlns:a16="http://schemas.microsoft.com/office/drawing/2014/main" id="{5F91D68D-2FA9-4CAD-8EF0-C0BF3460A391}"/>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562645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US" dirty="0"/>
              <a:t>Click to add title</a:t>
            </a:r>
          </a:p>
        </p:txBody>
      </p:sp>
      <p:sp>
        <p:nvSpPr>
          <p:cNvPr id="3" name="Content Placeholder 2"/>
          <p:cNvSpPr>
            <a:spLocks noGrp="1"/>
          </p:cNvSpPr>
          <p:nvPr>
            <p:ph idx="1" hasCustomPrompt="1"/>
          </p:nvPr>
        </p:nvSpPr>
        <p:spPr>
          <a:xfrm>
            <a:off x="64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345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906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4" name="Text Placeholder 4">
            <a:extLst>
              <a:ext uri="{FF2B5EF4-FFF2-40B4-BE49-F238E27FC236}">
                <a16:creationId xmlns:a16="http://schemas.microsoft.com/office/drawing/2014/main" id="{536D757B-F40B-4569-BAF1-AA3404B9E9E6}"/>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1815960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laceholders horisonta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8000" y="648000"/>
            <a:ext cx="10896000" cy="1296000"/>
          </a:xfrm>
        </p:spPr>
        <p:txBody>
          <a:bodyPr/>
          <a:lstStyle>
            <a:lvl1pPr>
              <a:defRPr/>
            </a:lvl1pPr>
          </a:lstStyle>
          <a:p>
            <a:r>
              <a:rPr lang="en-US" dirty="0"/>
              <a:t>Click to add title</a:t>
            </a:r>
          </a:p>
        </p:txBody>
      </p:sp>
      <p:sp>
        <p:nvSpPr>
          <p:cNvPr id="3" name="Content Placeholder 2"/>
          <p:cNvSpPr>
            <a:spLocks noGrp="1"/>
          </p:cNvSpPr>
          <p:nvPr>
            <p:ph idx="1" hasCustomPrompt="1"/>
          </p:nvPr>
        </p:nvSpPr>
        <p:spPr>
          <a:xfrm>
            <a:off x="64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648000"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6257914"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4" name="Text Placeholder 4">
            <a:extLst>
              <a:ext uri="{FF2B5EF4-FFF2-40B4-BE49-F238E27FC236}">
                <a16:creationId xmlns:a16="http://schemas.microsoft.com/office/drawing/2014/main" id="{9EC381D6-39E2-4766-8084-72599657FA73}"/>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86125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porting 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US"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5135999" y="3429000"/>
            <a:ext cx="4164001"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5135999" y="648000"/>
            <a:ext cx="4164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3999"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5" name="Text Placeholder 4">
            <a:extLst>
              <a:ext uri="{FF2B5EF4-FFF2-40B4-BE49-F238E27FC236}">
                <a16:creationId xmlns:a16="http://schemas.microsoft.com/office/drawing/2014/main" id="{F5229E68-3EC6-4831-B439-8804F87FEA6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1814900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porting B.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US"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7380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5" name="Text Placeholder 4">
            <a:extLst>
              <a:ext uri="{FF2B5EF4-FFF2-40B4-BE49-F238E27FC236}">
                <a16:creationId xmlns:a16="http://schemas.microsoft.com/office/drawing/2014/main" id="{0A2ECB2A-19E9-48E5-91DB-E34F20D2AB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3486881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porting 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US"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55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4" name="Text Placeholder 4">
            <a:extLst>
              <a:ext uri="{FF2B5EF4-FFF2-40B4-BE49-F238E27FC236}">
                <a16:creationId xmlns:a16="http://schemas.microsoft.com/office/drawing/2014/main" id="{5F1618E7-6259-402C-A006-7EB43B92C8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108141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999" y="648000"/>
            <a:ext cx="8652001" cy="3105000"/>
          </a:xfrm>
        </p:spPr>
        <p:txBody>
          <a:bodyPr bIns="144000" anchor="b"/>
          <a:lstStyle>
            <a:lvl1pPr algn="l">
              <a:lnSpc>
                <a:spcPct val="100000"/>
              </a:lnSpc>
              <a:defRPr sz="440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507"/>
            <a:ext cx="1920000" cy="154800"/>
          </a:xfrm>
        </p:spPr>
        <p:txBody>
          <a:bodyPr anchor="b"/>
          <a:lstStyle>
            <a:lvl1pPr marL="0" indent="0">
              <a:buNone/>
              <a:defRPr sz="1000" b="1">
                <a:solidFill>
                  <a:schemeClr val="tx2"/>
                </a:solidFill>
              </a:defRPr>
            </a:lvl1pPr>
          </a:lstStyle>
          <a:p>
            <a:pPr lvl="0"/>
            <a:r>
              <a:rPr lang="en-US"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7999" y="6055882"/>
            <a:ext cx="1920001" cy="154800"/>
          </a:xfrm>
        </p:spPr>
        <p:txBody>
          <a:bodyPr/>
          <a:lstStyle>
            <a:lvl1pPr>
              <a:defRPr sz="1000" b="1">
                <a:solidFill>
                  <a:schemeClr val="tx2"/>
                </a:solidFill>
              </a:defRPr>
            </a:lvl1pPr>
          </a:lstStyle>
          <a:p>
            <a:endParaRPr lang="en-US" dirty="0"/>
          </a:p>
        </p:txBody>
      </p:sp>
      <p:sp>
        <p:nvSpPr>
          <p:cNvPr id="14" name="Freeform: Shape 13">
            <a:extLst>
              <a:ext uri="{FF2B5EF4-FFF2-40B4-BE49-F238E27FC236}">
                <a16:creationId xmlns:a16="http://schemas.microsoft.com/office/drawing/2014/main" id="{471420AF-1268-4AE1-84DA-164DB71C2C14}"/>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7C86D47D-AFD8-4DC6-BD55-10180E93A99F}"/>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tx2"/>
                </a:solidFill>
                <a:latin typeface="+mj-lt"/>
              </a:defRPr>
            </a:lvl1pPr>
          </a:lstStyle>
          <a:p>
            <a:pPr lvl="0"/>
            <a:r>
              <a:rPr lang="en-US" dirty="0"/>
              <a:t>Click to add subtitle</a:t>
            </a:r>
          </a:p>
        </p:txBody>
      </p:sp>
      <p:sp>
        <p:nvSpPr>
          <p:cNvPr id="17" name="Footer Placeholder 7">
            <a:extLst>
              <a:ext uri="{FF2B5EF4-FFF2-40B4-BE49-F238E27FC236}">
                <a16:creationId xmlns:a16="http://schemas.microsoft.com/office/drawing/2014/main" id="{FADB92D4-4128-4A3B-A654-38C0F1360BEB}"/>
              </a:ext>
            </a:extLst>
          </p:cNvPr>
          <p:cNvSpPr>
            <a:spLocks noGrp="1"/>
          </p:cNvSpPr>
          <p:nvPr>
            <p:ph type="ftr" sz="quarter" idx="11"/>
          </p:nvPr>
        </p:nvSpPr>
        <p:spPr>
          <a:xfrm>
            <a:off x="0" y="6876000"/>
            <a:ext cx="0" cy="0"/>
          </a:xfrm>
        </p:spPr>
        <p:txBody>
          <a:bodyPr/>
          <a:lstStyle>
            <a:lvl1pPr algn="l">
              <a:defRPr sz="100">
                <a:noFill/>
              </a:defRPr>
            </a:lvl1pPr>
          </a:lstStyle>
          <a:p>
            <a:endParaRPr lang="en-US" dirty="0"/>
          </a:p>
        </p:txBody>
      </p:sp>
      <p:sp>
        <p:nvSpPr>
          <p:cNvPr id="18" name="Slide Number Placeholder 8">
            <a:extLst>
              <a:ext uri="{FF2B5EF4-FFF2-40B4-BE49-F238E27FC236}">
                <a16:creationId xmlns:a16="http://schemas.microsoft.com/office/drawing/2014/main" id="{8E1CB220-B3D7-46B6-BFDD-6B22270FC0F8}"/>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US" smtClean="0"/>
              <a:pPr/>
              <a:t>‹#›</a:t>
            </a:fld>
            <a:endParaRPr lang="en-US" dirty="0"/>
          </a:p>
        </p:txBody>
      </p:sp>
      <p:sp>
        <p:nvSpPr>
          <p:cNvPr id="3" name="dynamic logo whit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AE78219-5CBB-4760-B800-636AFE0A99A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4" name="dynamic year 100" descr="{&quot;templafy&quot;:{&quot;type&quot;:&quot;image&quot;,&quot;inheritDimensions&quot;:&quot;inheritNone&quot;,&quot;width&quot;:&quot;7.67 cm&quot;,&quot;binding&quot;:&quot;Form.PLogoChoice.PLogoYear&quot;}}" title="Form.PLogoChoice.PLogoInsertion">
            <a:extLst>
              <a:ext uri="{FF2B5EF4-FFF2-40B4-BE49-F238E27FC236}">
                <a16:creationId xmlns:a16="http://schemas.microsoft.com/office/drawing/2014/main" id="{1E4501D4-80DD-6712-25F4-A6D515CAB8F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38459273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porting 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8000"/>
            <a:ext cx="10896000" cy="900000"/>
          </a:xfrm>
        </p:spPr>
        <p:txBody>
          <a:bodyPr/>
          <a:lstStyle>
            <a:lvl1pPr>
              <a:defRPr sz="2800" b="1"/>
            </a:lvl1pPr>
          </a:lstStyle>
          <a:p>
            <a:r>
              <a:rPr lang="en-US" noProof="0" dirty="0"/>
              <a:t>Click to add title</a:t>
            </a:r>
          </a:p>
        </p:txBody>
      </p:sp>
      <p:sp>
        <p:nvSpPr>
          <p:cNvPr id="3" name="Content Placeholder 2"/>
          <p:cNvSpPr>
            <a:spLocks noGrp="1"/>
          </p:cNvSpPr>
          <p:nvPr>
            <p:ph idx="1" hasCustomPrompt="1"/>
          </p:nvPr>
        </p:nvSpPr>
        <p:spPr>
          <a:xfrm>
            <a:off x="647999" y="1548000"/>
            <a:ext cx="10896001" cy="46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Text Placeholder 4">
            <a:extLst>
              <a:ext uri="{FF2B5EF4-FFF2-40B4-BE49-F238E27FC236}">
                <a16:creationId xmlns:a16="http://schemas.microsoft.com/office/drawing/2014/main" id="{70D294CC-24C2-47E3-B826-6C4083885A2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1183410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porting 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10896601" cy="900000"/>
          </a:xfrm>
        </p:spPr>
        <p:txBody>
          <a:bodyPr/>
          <a:lstStyle>
            <a:lvl1pPr>
              <a:defRPr sz="2800" b="1"/>
            </a:lvl1pPr>
          </a:lstStyle>
          <a:p>
            <a:r>
              <a:rPr lang="en-US" noProof="0" dirty="0"/>
              <a:t>Click to add title</a:t>
            </a:r>
          </a:p>
        </p:txBody>
      </p:sp>
      <p:sp>
        <p:nvSpPr>
          <p:cNvPr id="3" name="Content Placeholder 2"/>
          <p:cNvSpPr>
            <a:spLocks noGrp="1"/>
          </p:cNvSpPr>
          <p:nvPr>
            <p:ph idx="1" hasCustomPrompt="1"/>
          </p:nvPr>
        </p:nvSpPr>
        <p:spPr>
          <a:xfrm>
            <a:off x="6480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62592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1" name="Text Placeholder 4">
            <a:extLst>
              <a:ext uri="{FF2B5EF4-FFF2-40B4-BE49-F238E27FC236}">
                <a16:creationId xmlns:a16="http://schemas.microsoft.com/office/drawing/2014/main" id="{EAF405E3-B39D-45EE-8E47-4F2225BD2A6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3292303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Click to add title</a:t>
            </a:r>
            <a:endParaRPr lang="en-US" dirty="0"/>
          </a:p>
        </p:txBody>
      </p:sp>
      <p:sp>
        <p:nvSpPr>
          <p:cNvPr id="6" name="Date Placeholder 5">
            <a:extLst>
              <a:ext uri="{FF2B5EF4-FFF2-40B4-BE49-F238E27FC236}">
                <a16:creationId xmlns:a16="http://schemas.microsoft.com/office/drawing/2014/main" id="{B83BF171-11B0-4BBC-A5E0-54E06540B5CB}"/>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DD4BEBA1-3B3D-4B4B-9C17-2B3431510A67}"/>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4A63ACE-2F21-4C6E-8E2B-F2CF74469B96}"/>
              </a:ext>
            </a:extLst>
          </p:cNvPr>
          <p:cNvSpPr>
            <a:spLocks noGrp="1"/>
          </p:cNvSpPr>
          <p:nvPr>
            <p:ph type="sldNum" sz="quarter" idx="12"/>
          </p:nvPr>
        </p:nvSpPr>
        <p:spPr/>
        <p:txBody>
          <a:bodyPr/>
          <a:lstStyle/>
          <a:p>
            <a:fld id="{23AA811B-2EBD-4900-905E-5BE206449611}" type="slidenum">
              <a:rPr lang="en-US" smtClean="0"/>
              <a:t>‹#›</a:t>
            </a:fld>
            <a:endParaRPr lang="en-US" dirty="0"/>
          </a:p>
        </p:txBody>
      </p:sp>
      <p:sp>
        <p:nvSpPr>
          <p:cNvPr id="10" name="Text Placeholder 4">
            <a:extLst>
              <a:ext uri="{FF2B5EF4-FFF2-40B4-BE49-F238E27FC236}">
                <a16:creationId xmlns:a16="http://schemas.microsoft.com/office/drawing/2014/main" id="{C135AE9C-0192-4702-9483-2D7F66625848}"/>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US" dirty="0"/>
              <a:t>Insert notes</a:t>
            </a:r>
          </a:p>
        </p:txBody>
      </p:sp>
    </p:spTree>
    <p:extLst>
      <p:ext uri="{BB962C8B-B14F-4D97-AF65-F5344CB8AC3E}">
        <p14:creationId xmlns:p14="http://schemas.microsoft.com/office/powerpoint/2010/main" val="3450888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518F144-C552-47DE-B37E-F764CB8D02BC}"/>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959BE18-6820-417E-88D1-C143F84621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EC8840-13BA-406D-AE15-E96701F6DEC6}"/>
              </a:ext>
            </a:extLst>
          </p:cNvPr>
          <p:cNvSpPr>
            <a:spLocks noGrp="1"/>
          </p:cNvSpPr>
          <p:nvPr>
            <p:ph type="sldNum" sz="quarter" idx="12"/>
          </p:nvPr>
        </p:nvSpPr>
        <p:spPr/>
        <p:txBody>
          <a:bodyPr/>
          <a:lstStyle/>
          <a:p>
            <a:fld id="{23AA811B-2EBD-4900-905E-5BE206449611}" type="slidenum">
              <a:rPr lang="en-US" smtClean="0"/>
              <a:t>‹#›</a:t>
            </a:fld>
            <a:endParaRPr lang="en-US" dirty="0"/>
          </a:p>
        </p:txBody>
      </p:sp>
    </p:spTree>
    <p:extLst>
      <p:ext uri="{BB962C8B-B14F-4D97-AF65-F5344CB8AC3E}">
        <p14:creationId xmlns:p14="http://schemas.microsoft.com/office/powerpoint/2010/main" val="2843948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A.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US" dirty="0"/>
          </a:p>
        </p:txBody>
      </p:sp>
      <p:sp>
        <p:nvSpPr>
          <p:cNvPr id="7" name="Date Placeholder 6">
            <a:extLst>
              <a:ext uri="{FF2B5EF4-FFF2-40B4-BE49-F238E27FC236}">
                <a16:creationId xmlns:a16="http://schemas.microsoft.com/office/drawing/2014/main" id="{895E57C6-792B-4176-9081-325BCB6A734B}"/>
              </a:ext>
            </a:extLst>
          </p:cNvPr>
          <p:cNvSpPr>
            <a:spLocks noGrp="1"/>
          </p:cNvSpPr>
          <p:nvPr>
            <p:ph type="dt" sz="half" idx="10"/>
          </p:nvPr>
        </p:nvSpPr>
        <p:spPr>
          <a:xfrm>
            <a:off x="0" y="6876000"/>
            <a:ext cx="0" cy="0"/>
          </a:xfrm>
        </p:spPr>
        <p:txBody>
          <a:bodyPr/>
          <a:lstStyle>
            <a:lvl1pPr>
              <a:defRPr sz="100">
                <a:noFill/>
              </a:defRPr>
            </a:lvl1pPr>
          </a:lstStyle>
          <a:p>
            <a:endParaRPr lang="en-US" sz="100" dirty="0"/>
          </a:p>
        </p:txBody>
      </p:sp>
      <p:sp>
        <p:nvSpPr>
          <p:cNvPr id="8" name="Footer Placeholder 7">
            <a:extLst>
              <a:ext uri="{FF2B5EF4-FFF2-40B4-BE49-F238E27FC236}">
                <a16:creationId xmlns:a16="http://schemas.microsoft.com/office/drawing/2014/main" id="{B11BEDE0-B328-47ED-BFE3-B922ED50E404}"/>
              </a:ext>
            </a:extLst>
          </p:cNvPr>
          <p:cNvSpPr>
            <a:spLocks noGrp="1"/>
          </p:cNvSpPr>
          <p:nvPr>
            <p:ph type="ftr" sz="quarter" idx="11"/>
          </p:nvPr>
        </p:nvSpPr>
        <p:spPr>
          <a:xfrm>
            <a:off x="0" y="6876000"/>
            <a:ext cx="0" cy="0"/>
          </a:xfrm>
        </p:spPr>
        <p:txBody>
          <a:bodyPr/>
          <a:lstStyle>
            <a:lvl1pPr>
              <a:defRPr sz="100">
                <a:noFill/>
              </a:defRPr>
            </a:lvl1pPr>
          </a:lstStyle>
          <a:p>
            <a:endParaRPr lang="en-US" sz="100" dirty="0"/>
          </a:p>
        </p:txBody>
      </p:sp>
      <p:sp>
        <p:nvSpPr>
          <p:cNvPr id="9" name="Slide Number Placeholder 8">
            <a:extLst>
              <a:ext uri="{FF2B5EF4-FFF2-40B4-BE49-F238E27FC236}">
                <a16:creationId xmlns:a16="http://schemas.microsoft.com/office/drawing/2014/main" id="{435EE4FB-E10C-46B3-A75F-63982959440C}"/>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US" smtClean="0"/>
              <a:pPr/>
              <a:t>‹#›</a:t>
            </a:fld>
            <a:endParaRPr lang="en-US" sz="100" dirty="0"/>
          </a:p>
        </p:txBody>
      </p:sp>
    </p:spTree>
    <p:extLst>
      <p:ext uri="{BB962C8B-B14F-4D97-AF65-F5344CB8AC3E}">
        <p14:creationId xmlns:p14="http://schemas.microsoft.com/office/powerpoint/2010/main" val="482657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US" dirty="0"/>
          </a:p>
        </p:txBody>
      </p:sp>
      <p:sp>
        <p:nvSpPr>
          <p:cNvPr id="13" name="Date Placeholder 6">
            <a:extLst>
              <a:ext uri="{FF2B5EF4-FFF2-40B4-BE49-F238E27FC236}">
                <a16:creationId xmlns:a16="http://schemas.microsoft.com/office/drawing/2014/main" id="{5E2CB17F-7F37-4D9E-B75C-9007C8729CED}"/>
              </a:ext>
            </a:extLst>
          </p:cNvPr>
          <p:cNvSpPr>
            <a:spLocks noGrp="1"/>
          </p:cNvSpPr>
          <p:nvPr>
            <p:ph type="dt" sz="half" idx="10"/>
          </p:nvPr>
        </p:nvSpPr>
        <p:spPr>
          <a:xfrm>
            <a:off x="0" y="6876000"/>
            <a:ext cx="0" cy="0"/>
          </a:xfrm>
        </p:spPr>
        <p:txBody>
          <a:bodyPr/>
          <a:lstStyle>
            <a:lvl1pPr>
              <a:defRPr sz="100">
                <a:noFill/>
              </a:defRPr>
            </a:lvl1pPr>
          </a:lstStyle>
          <a:p>
            <a:endParaRPr lang="en-US" sz="100" dirty="0"/>
          </a:p>
        </p:txBody>
      </p:sp>
      <p:sp>
        <p:nvSpPr>
          <p:cNvPr id="14" name="Footer Placeholder 7">
            <a:extLst>
              <a:ext uri="{FF2B5EF4-FFF2-40B4-BE49-F238E27FC236}">
                <a16:creationId xmlns:a16="http://schemas.microsoft.com/office/drawing/2014/main" id="{74FE5657-0D9D-4DB3-826E-FF66EEDC5E45}"/>
              </a:ext>
            </a:extLst>
          </p:cNvPr>
          <p:cNvSpPr>
            <a:spLocks noGrp="1"/>
          </p:cNvSpPr>
          <p:nvPr>
            <p:ph type="ftr" sz="quarter" idx="11"/>
          </p:nvPr>
        </p:nvSpPr>
        <p:spPr>
          <a:xfrm>
            <a:off x="0" y="6876000"/>
            <a:ext cx="0" cy="0"/>
          </a:xfrm>
        </p:spPr>
        <p:txBody>
          <a:bodyPr/>
          <a:lstStyle>
            <a:lvl1pPr>
              <a:defRPr sz="100">
                <a:noFill/>
              </a:defRPr>
            </a:lvl1pPr>
          </a:lstStyle>
          <a:p>
            <a:endParaRPr lang="en-US" sz="100" dirty="0"/>
          </a:p>
        </p:txBody>
      </p:sp>
      <p:sp>
        <p:nvSpPr>
          <p:cNvPr id="15" name="Slide Number Placeholder 8">
            <a:extLst>
              <a:ext uri="{FF2B5EF4-FFF2-40B4-BE49-F238E27FC236}">
                <a16:creationId xmlns:a16="http://schemas.microsoft.com/office/drawing/2014/main" id="{0B3E7C79-1410-4D8B-926D-CF3179FE02C1}"/>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US" smtClean="0"/>
              <a:pPr/>
              <a:t>‹#›</a:t>
            </a:fld>
            <a:endParaRPr lang="en-US" sz="100" dirty="0"/>
          </a:p>
        </p:txBody>
      </p:sp>
    </p:spTree>
    <p:extLst>
      <p:ext uri="{BB962C8B-B14F-4D97-AF65-F5344CB8AC3E}">
        <p14:creationId xmlns:p14="http://schemas.microsoft.com/office/powerpoint/2010/main" val="3357236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4467579" y="1608016"/>
            <a:ext cx="2786833"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1200"/>
              </a:spcBef>
              <a:spcAft>
                <a:spcPts val="600"/>
              </a:spcAft>
              <a:buClrTx/>
              <a:buSzTx/>
              <a:buFontTx/>
              <a:buNone/>
              <a:tabLst/>
              <a:defRPr/>
            </a:pPr>
            <a:r>
              <a:rPr lang="en-US" sz="1600" dirty="0">
                <a:latin typeface="+mn-lt"/>
                <a:cs typeface="Arial" panose="020B0604020202020204" pitchFamily="34" charset="0"/>
              </a:rPr>
              <a:t>PICTURES</a:t>
            </a:r>
            <a:br>
              <a:rPr lang="en-US" sz="900" dirty="0">
                <a:latin typeface="+mn-lt"/>
                <a:cs typeface="Arial" panose="020B0604020202020204" pitchFamily="34" charset="0"/>
              </a:rPr>
            </a:br>
            <a:r>
              <a:rPr lang="en-US" sz="900" b="1" noProof="1">
                <a:solidFill>
                  <a:schemeClr val="tx1"/>
                </a:solidFill>
                <a:latin typeface="+mn-lt"/>
                <a:cs typeface="Arial" panose="020B0604020202020204" pitchFamily="34" charset="0"/>
              </a:rPr>
              <a:t>Insert corporate picture from Templafy</a:t>
            </a:r>
            <a:endParaRPr lang="en-US"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da-DK" sz="900" b="1" noProof="1">
                <a:solidFill>
                  <a:schemeClr val="tx1"/>
                </a:solidFill>
                <a:latin typeface="+mn-lt"/>
                <a:cs typeface="Arial" panose="020B0604020202020204" pitchFamily="34" charset="0"/>
              </a:rPr>
              <a:t>1.</a:t>
            </a:r>
            <a:r>
              <a:rPr lang="en-US" altLang="da-DK" sz="900" b="0" noProof="1">
                <a:solidFill>
                  <a:schemeClr val="tx1"/>
                </a:solidFill>
                <a:latin typeface="+mn-lt"/>
                <a:cs typeface="Arial" panose="020B0604020202020204" pitchFamily="34" charset="0"/>
              </a:rPr>
              <a:t> Click the blue </a:t>
            </a:r>
            <a:r>
              <a:rPr lang="en-US" altLang="da-DK" sz="900" b="1" baseline="0" noProof="1">
                <a:solidFill>
                  <a:schemeClr val="tx1"/>
                </a:solidFill>
                <a:latin typeface="+mn-lt"/>
                <a:cs typeface="Arial" panose="020B0604020202020204" pitchFamily="34" charset="0"/>
              </a:rPr>
              <a:t>Templafy </a:t>
            </a:r>
            <a:r>
              <a:rPr lang="en-US" altLang="da-DK" sz="900" b="0" baseline="0" noProof="1">
                <a:solidFill>
                  <a:schemeClr val="tx1"/>
                </a:solidFill>
                <a:latin typeface="+mn-lt"/>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da-DK" sz="900" b="1" baseline="0" noProof="1">
                <a:solidFill>
                  <a:schemeClr val="tx1"/>
                </a:solidFill>
                <a:latin typeface="+mn-lt"/>
                <a:cs typeface="Arial" panose="020B0604020202020204" pitchFamily="34" charset="0"/>
              </a:rPr>
              <a:t>2. </a:t>
            </a:r>
            <a:r>
              <a:rPr lang="en-US" altLang="da-DK" sz="900" b="0" baseline="0" noProof="1">
                <a:solidFill>
                  <a:schemeClr val="tx1"/>
                </a:solidFill>
                <a:latin typeface="+mn-lt"/>
                <a:cs typeface="Arial" panose="020B0604020202020204" pitchFamily="34" charset="0"/>
              </a:rPr>
              <a:t>In the dropdown, click </a:t>
            </a:r>
            <a:r>
              <a:rPr lang="en-US" altLang="da-DK" sz="900" b="1" baseline="0" noProof="1">
                <a:solidFill>
                  <a:schemeClr val="tx1"/>
                </a:solidFill>
                <a:latin typeface="+mn-lt"/>
                <a:cs typeface="Arial" panose="020B0604020202020204" pitchFamily="34" charset="0"/>
              </a:rPr>
              <a:t>Images</a:t>
            </a:r>
            <a:r>
              <a:rPr lang="en-US" altLang="da-DK" sz="900" b="0" baseline="0" noProof="1">
                <a:solidFill>
                  <a:schemeClr val="tx1"/>
                </a:solidFill>
                <a:latin typeface="+mn-lt"/>
                <a:cs typeface="Arial" panose="020B0604020202020204" pitchFamily="34" charset="0"/>
              </a:rPr>
              <a:t>, </a:t>
            </a:r>
            <a:br>
              <a:rPr lang="en-US" altLang="da-DK" sz="900" b="0" baseline="0" noProof="1">
                <a:solidFill>
                  <a:schemeClr val="tx1"/>
                </a:solidFill>
                <a:latin typeface="+mn-lt"/>
                <a:cs typeface="Arial" panose="020B0604020202020204" pitchFamily="34" charset="0"/>
              </a:rPr>
            </a:br>
            <a:r>
              <a:rPr lang="en-US" altLang="da-DK" sz="900" b="0" baseline="0" noProof="1">
                <a:solidFill>
                  <a:schemeClr val="tx1"/>
                </a:solidFill>
                <a:latin typeface="+mn-lt"/>
                <a:cs typeface="Arial" panose="020B0604020202020204" pitchFamily="34" charset="0"/>
              </a:rPr>
              <a:t>or click the </a:t>
            </a:r>
            <a:r>
              <a:rPr lang="en-US" altLang="da-DK" sz="900" b="1" baseline="0" noProof="1">
                <a:solidFill>
                  <a:schemeClr val="tx1"/>
                </a:solidFill>
                <a:latin typeface="+mn-lt"/>
                <a:cs typeface="Arial" panose="020B0604020202020204" pitchFamily="34" charset="0"/>
              </a:rPr>
              <a:t>Images </a:t>
            </a:r>
            <a:r>
              <a:rPr lang="en-US" altLang="da-DK" sz="900" b="0" i="0" baseline="0" noProof="1">
                <a:solidFill>
                  <a:schemeClr val="tx1"/>
                </a:solidFill>
                <a:latin typeface="+mn-lt"/>
                <a:cs typeface="Arial" panose="020B0604020202020204" pitchFamily="34" charset="0"/>
              </a:rPr>
              <a:t>button</a:t>
            </a:r>
            <a:r>
              <a:rPr lang="en-US" altLang="da-DK" sz="900" b="0" baseline="0" noProof="1">
                <a:solidFill>
                  <a:schemeClr val="tx1"/>
                </a:solidFill>
                <a:latin typeface="+mn-lt"/>
                <a:cs typeface="Arial" panose="020B0604020202020204" pitchFamily="34" charset="0"/>
              </a:rPr>
              <a:t> in the Templafy pane on the right side of the screen</a:t>
            </a:r>
            <a:endParaRPr lang="en-US" altLang="da-DK" sz="90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altLang="da-DK" sz="900" b="0" baseline="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da-DK" sz="900" b="1" baseline="0" noProof="1">
                <a:solidFill>
                  <a:schemeClr val="tx1"/>
                </a:solidFill>
                <a:latin typeface="+mn-lt"/>
                <a:cs typeface="Arial" panose="020B0604020202020204" pitchFamily="34" charset="0"/>
              </a:rPr>
              <a:t>Insert picture</a:t>
            </a:r>
          </a:p>
          <a:p>
            <a:pPr eaLnBrk="1" hangingPunct="1">
              <a:spcAft>
                <a:spcPts val="600"/>
              </a:spcAft>
              <a:defRPr/>
            </a:pPr>
            <a:r>
              <a:rPr lang="en-US" altLang="da-DK" sz="900" b="0" noProof="1">
                <a:solidFill>
                  <a:schemeClr val="tx1"/>
                </a:solidFill>
                <a:latin typeface="+mn-lt"/>
                <a:cs typeface="Arial" panose="020B0604020202020204" pitchFamily="34" charset="0"/>
              </a:rPr>
              <a:t>On slides with pictureplaceholder, click on the icon and choose </a:t>
            </a:r>
            <a:r>
              <a:rPr lang="en-US" altLang="da-DK" sz="900" b="1" noProof="1">
                <a:solidFill>
                  <a:schemeClr val="tx1"/>
                </a:solidFill>
                <a:latin typeface="+mn-lt"/>
                <a:cs typeface="Arial" panose="020B0604020202020204" pitchFamily="34" charset="0"/>
              </a:rPr>
              <a:t>Insert</a:t>
            </a:r>
          </a:p>
          <a:p>
            <a:pPr eaLnBrk="1" hangingPunct="1">
              <a:spcBef>
                <a:spcPts val="1200"/>
              </a:spcBef>
              <a:spcAft>
                <a:spcPts val="600"/>
              </a:spcAft>
              <a:defRPr/>
            </a:pPr>
            <a:r>
              <a:rPr lang="en-US" sz="900" b="1" noProof="1">
                <a:solidFill>
                  <a:schemeClr val="tx1"/>
                </a:solidFill>
                <a:latin typeface="+mn-lt"/>
                <a:cs typeface="Arial" panose="020B0604020202020204" pitchFamily="34" charset="0"/>
              </a:rPr>
              <a:t>Crop picture</a:t>
            </a:r>
          </a:p>
          <a:p>
            <a:pPr eaLnBrk="1" hangingPunct="1">
              <a:spcAft>
                <a:spcPts val="600"/>
              </a:spcAft>
              <a:defRPr/>
            </a:pPr>
            <a:r>
              <a:rPr lang="en-US" altLang="da-DK" sz="900" b="1" noProof="1">
                <a:solidFill>
                  <a:schemeClr val="tx1"/>
                </a:solidFill>
                <a:latin typeface="+mn-lt"/>
                <a:cs typeface="Arial" panose="020B0604020202020204" pitchFamily="34" charset="0"/>
              </a:rPr>
              <a:t>1. </a:t>
            </a:r>
            <a:r>
              <a:rPr lang="en-US" altLang="da-DK" sz="900" b="0" noProof="1">
                <a:solidFill>
                  <a:schemeClr val="tx1"/>
                </a:solidFill>
                <a:latin typeface="+mn-lt"/>
                <a:cs typeface="Arial" panose="020B0604020202020204" pitchFamily="34" charset="0"/>
              </a:rPr>
              <a:t>Click </a:t>
            </a:r>
            <a:r>
              <a:rPr lang="en-US" altLang="da-DK" sz="900" b="1" noProof="1">
                <a:solidFill>
                  <a:schemeClr val="tx1"/>
                </a:solidFill>
                <a:latin typeface="+mn-lt"/>
                <a:cs typeface="Arial" panose="020B0604020202020204" pitchFamily="34" charset="0"/>
              </a:rPr>
              <a:t>Crop</a:t>
            </a:r>
            <a:r>
              <a:rPr lang="en-US" altLang="da-DK" sz="900" b="0" noProof="1">
                <a:solidFill>
                  <a:schemeClr val="tx1"/>
                </a:solidFill>
                <a:latin typeface="+mn-lt"/>
                <a:cs typeface="Arial" panose="020B0604020202020204" pitchFamily="34" charset="0"/>
              </a:rPr>
              <a:t> to change size or </a:t>
            </a:r>
            <a:br>
              <a:rPr lang="en-US" altLang="da-DK" sz="900" b="0" noProof="1">
                <a:solidFill>
                  <a:schemeClr val="tx1"/>
                </a:solidFill>
                <a:latin typeface="+mn-lt"/>
                <a:cs typeface="Arial" panose="020B0604020202020204" pitchFamily="34" charset="0"/>
              </a:rPr>
            </a:br>
            <a:r>
              <a:rPr lang="en-US" altLang="da-DK" sz="900" b="0" noProof="1">
                <a:solidFill>
                  <a:schemeClr val="tx1"/>
                </a:solidFill>
                <a:latin typeface="+mn-lt"/>
                <a:cs typeface="Arial" panose="020B0604020202020204" pitchFamily="34" charset="0"/>
              </a:rPr>
              <a:t>focus of the picture</a:t>
            </a:r>
          </a:p>
          <a:p>
            <a:pPr eaLnBrk="1" hangingPunct="1">
              <a:spcAft>
                <a:spcPts val="600"/>
              </a:spcAft>
              <a:defRPr/>
            </a:pPr>
            <a:r>
              <a:rPr lang="en-US" altLang="da-DK" sz="900" b="1" noProof="1">
                <a:solidFill>
                  <a:schemeClr val="tx1"/>
                </a:solidFill>
                <a:latin typeface="+mn-lt"/>
                <a:cs typeface="Arial" panose="020B0604020202020204" pitchFamily="34" charset="0"/>
              </a:rPr>
              <a:t>2. </a:t>
            </a:r>
            <a:r>
              <a:rPr lang="en-US" altLang="da-DK" sz="900" b="0" noProof="1">
                <a:solidFill>
                  <a:schemeClr val="tx1"/>
                </a:solidFill>
                <a:latin typeface="+mn-lt"/>
                <a:cs typeface="Arial" panose="020B0604020202020204" pitchFamily="34" charset="0"/>
              </a:rPr>
              <a:t>If you want to scale the picture, </a:t>
            </a:r>
            <a:br>
              <a:rPr lang="en-US" altLang="da-DK" sz="900" b="0" noProof="1">
                <a:solidFill>
                  <a:schemeClr val="tx1"/>
                </a:solidFill>
                <a:latin typeface="+mn-lt"/>
                <a:cs typeface="Arial" panose="020B0604020202020204" pitchFamily="34" charset="0"/>
              </a:rPr>
            </a:br>
            <a:r>
              <a:rPr lang="en-US" altLang="da-DK" sz="900" b="0" noProof="1">
                <a:solidFill>
                  <a:schemeClr val="tx1"/>
                </a:solidFill>
                <a:latin typeface="+mn-lt"/>
                <a:cs typeface="Arial" panose="020B0604020202020204" pitchFamily="34" charset="0"/>
              </a:rPr>
              <a:t>hold </a:t>
            </a:r>
            <a:r>
              <a:rPr lang="en-US" altLang="da-DK" sz="900" b="1" noProof="1">
                <a:solidFill>
                  <a:schemeClr val="tx1"/>
                </a:solidFill>
                <a:latin typeface="+mn-lt"/>
                <a:cs typeface="Arial" panose="020B0604020202020204" pitchFamily="34" charset="0"/>
              </a:rPr>
              <a:t>SHIFT</a:t>
            </a:r>
            <a:r>
              <a:rPr lang="en-US" altLang="da-DK" sz="900" b="0" noProof="1">
                <a:solidFill>
                  <a:schemeClr val="tx1"/>
                </a:solidFill>
                <a:latin typeface="+mn-lt"/>
                <a:cs typeface="Arial" panose="020B0604020202020204" pitchFamily="34" charset="0"/>
              </a:rPr>
              <a:t>-key down while </a:t>
            </a:r>
            <a:br>
              <a:rPr lang="en-US" altLang="da-DK" sz="900" b="0" noProof="1">
                <a:solidFill>
                  <a:schemeClr val="tx1"/>
                </a:solidFill>
                <a:latin typeface="+mn-lt"/>
                <a:cs typeface="Arial" panose="020B0604020202020204" pitchFamily="34" charset="0"/>
              </a:rPr>
            </a:br>
            <a:r>
              <a:rPr lang="en-US" altLang="da-DK" sz="900" b="0" noProof="1">
                <a:solidFill>
                  <a:schemeClr val="tx1"/>
                </a:solidFill>
                <a:latin typeface="+mn-lt"/>
                <a:cs typeface="Arial" panose="020B0604020202020204" pitchFamily="34" charset="0"/>
              </a:rPr>
              <a:t>dragging the corners of the picture</a:t>
            </a:r>
            <a:br>
              <a:rPr lang="en-US" altLang="da-DK" sz="900" b="0" noProof="1">
                <a:solidFill>
                  <a:schemeClr val="tx1"/>
                </a:solidFill>
                <a:latin typeface="+mn-lt"/>
                <a:cs typeface="Arial" panose="020B0604020202020204" pitchFamily="34" charset="0"/>
              </a:rPr>
            </a:br>
            <a:endParaRPr lang="en-US" altLang="da-DK" sz="900" b="0" noProof="1">
              <a:solidFill>
                <a:schemeClr val="tx1"/>
              </a:solidFill>
              <a:latin typeface="+mn-lt"/>
              <a:cs typeface="Arial" panose="020B0604020202020204" pitchFamily="34" charset="0"/>
            </a:endParaRPr>
          </a:p>
          <a:p>
            <a:pPr eaLnBrk="1" hangingPunct="1">
              <a:spcAft>
                <a:spcPts val="600"/>
              </a:spcAft>
              <a:defRPr/>
            </a:pPr>
            <a:r>
              <a:rPr lang="en-US" altLang="da-DK" sz="900" b="1" noProof="1">
                <a:solidFill>
                  <a:schemeClr val="tx1"/>
                </a:solidFill>
                <a:latin typeface="+mn-lt"/>
                <a:cs typeface="Arial" panose="020B0604020202020204" pitchFamily="34" charset="0"/>
              </a:rPr>
              <a:t>HINT: </a:t>
            </a:r>
            <a:r>
              <a:rPr lang="en-US" altLang="da-DK" sz="900" b="0" noProof="1">
                <a:solidFill>
                  <a:schemeClr val="tx1"/>
                </a:solidFill>
                <a:latin typeface="+mn-lt"/>
                <a:cs typeface="Arial" panose="020B0604020202020204" pitchFamily="34" charset="0"/>
              </a:rPr>
              <a:t>If you delete the picture and </a:t>
            </a:r>
            <a:br>
              <a:rPr lang="en-US" altLang="da-DK" sz="900" b="0" noProof="1">
                <a:solidFill>
                  <a:schemeClr val="tx1"/>
                </a:solidFill>
                <a:latin typeface="+mn-lt"/>
                <a:cs typeface="Arial" panose="020B0604020202020204" pitchFamily="34" charset="0"/>
              </a:rPr>
            </a:br>
            <a:r>
              <a:rPr lang="en-US" altLang="da-DK" sz="900" b="0" noProof="1">
                <a:solidFill>
                  <a:schemeClr val="tx1"/>
                </a:solidFill>
                <a:latin typeface="+mn-lt"/>
                <a:cs typeface="Arial" panose="020B0604020202020204" pitchFamily="34" charset="0"/>
              </a:rPr>
              <a:t>insert a new one, the picture may </a:t>
            </a:r>
            <a:br>
              <a:rPr lang="en-US" altLang="da-DK" sz="900" b="0" noProof="1">
                <a:solidFill>
                  <a:schemeClr val="tx1"/>
                </a:solidFill>
                <a:latin typeface="+mn-lt"/>
                <a:cs typeface="Arial" panose="020B0604020202020204" pitchFamily="34" charset="0"/>
              </a:rPr>
            </a:br>
            <a:r>
              <a:rPr lang="en-US" altLang="da-DK" sz="900" b="0" noProof="1">
                <a:solidFill>
                  <a:schemeClr val="tx1"/>
                </a:solidFill>
                <a:latin typeface="+mn-lt"/>
                <a:cs typeface="Arial" panose="020B0604020202020204" pitchFamily="34" charset="0"/>
              </a:rPr>
              <a:t>lie in front of the text or graphic.</a:t>
            </a:r>
            <a:br>
              <a:rPr lang="en-US" altLang="da-DK" sz="900" b="0" noProof="1">
                <a:solidFill>
                  <a:schemeClr val="tx1"/>
                </a:solidFill>
                <a:latin typeface="+mn-lt"/>
                <a:cs typeface="Arial" panose="020B0604020202020204" pitchFamily="34" charset="0"/>
              </a:rPr>
            </a:br>
            <a:r>
              <a:rPr lang="en-US" altLang="da-DK" sz="900" b="0" noProof="1">
                <a:solidFill>
                  <a:schemeClr val="tx1"/>
                </a:solidFill>
                <a:latin typeface="+mn-lt"/>
                <a:cs typeface="Arial" panose="020B0604020202020204" pitchFamily="34" charset="0"/>
              </a:rPr>
              <a:t>If this happens, select the picture, </a:t>
            </a:r>
            <a:br>
              <a:rPr lang="en-US" altLang="da-DK" sz="900" b="0" noProof="1">
                <a:solidFill>
                  <a:schemeClr val="tx1"/>
                </a:solidFill>
                <a:latin typeface="+mn-lt"/>
                <a:cs typeface="Arial" panose="020B0604020202020204" pitchFamily="34" charset="0"/>
              </a:rPr>
            </a:br>
            <a:r>
              <a:rPr lang="en-US" altLang="da-DK" sz="900" b="0" noProof="1">
                <a:solidFill>
                  <a:schemeClr val="tx1"/>
                </a:solidFill>
                <a:latin typeface="+mn-lt"/>
                <a:cs typeface="Arial" panose="020B0604020202020204" pitchFamily="34" charset="0"/>
              </a:rPr>
              <a:t>right-click and choose </a:t>
            </a:r>
            <a:r>
              <a:rPr lang="en-US" altLang="da-DK" sz="900" b="1" noProof="1">
                <a:solidFill>
                  <a:schemeClr val="tx1"/>
                </a:solidFill>
                <a:latin typeface="+mn-lt"/>
                <a:cs typeface="Arial" panose="020B0604020202020204" pitchFamily="34" charset="0"/>
              </a:rPr>
              <a:t>Send to Back</a:t>
            </a:r>
          </a:p>
        </p:txBody>
      </p:sp>
      <p:grpSp>
        <p:nvGrpSpPr>
          <p:cNvPr id="26" name="Gruppe 25">
            <a:extLst>
              <a:ext uri="{FF2B5EF4-FFF2-40B4-BE49-F238E27FC236}">
                <a16:creationId xmlns:a16="http://schemas.microsoft.com/office/drawing/2014/main" id="{1E29220A-15A7-4D74-97D3-C35C0B6650BA}"/>
              </a:ext>
            </a:extLst>
          </p:cNvPr>
          <p:cNvGrpSpPr/>
          <p:nvPr userDrawn="1"/>
        </p:nvGrpSpPr>
        <p:grpSpPr>
          <a:xfrm>
            <a:off x="7254412" y="1876097"/>
            <a:ext cx="676669" cy="997704"/>
            <a:chOff x="6442771" y="2574072"/>
            <a:chExt cx="676669" cy="997704"/>
          </a:xfrm>
        </p:grpSpPr>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38" name="Billede 37">
              <a:extLst>
                <a:ext uri="{FF2B5EF4-FFF2-40B4-BE49-F238E27FC236}">
                  <a16:creationId xmlns:a16="http://schemas.microsoft.com/office/drawing/2014/main" id="{C18E748C-FC83-400F-9C35-D988C1228010}"/>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42" name="Text Box 2">
            <a:extLst>
              <a:ext uri="{FF2B5EF4-FFF2-40B4-BE49-F238E27FC236}">
                <a16:creationId xmlns:a16="http://schemas.microsoft.com/office/drawing/2014/main" id="{00AD0EBC-0A41-4B26-9D79-79E0C00BBA85}"/>
              </a:ext>
            </a:extLst>
          </p:cNvPr>
          <p:cNvSpPr txBox="1">
            <a:spLocks noChangeArrowheads="1"/>
          </p:cNvSpPr>
          <p:nvPr userDrawn="1"/>
        </p:nvSpPr>
        <p:spPr bwMode="auto">
          <a:xfrm>
            <a:off x="647700" y="1613646"/>
            <a:ext cx="2280360"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600" dirty="0">
                <a:latin typeface="+mn-lt"/>
                <a:cs typeface="Arial" panose="020B0604020202020204" pitchFamily="34" charset="0"/>
              </a:rPr>
              <a:t>TEXT STYLES</a:t>
            </a:r>
            <a:endParaRPr lang="en-US" altLang="da-DK" sz="1600" b="0" noProof="1">
              <a:solidFill>
                <a:schemeClr val="tx1"/>
              </a:solidFill>
              <a:latin typeface="+mn-lt"/>
              <a:cs typeface="Arial" panose="020B0604020202020204" pitchFamily="34" charset="0"/>
            </a:endParaRPr>
          </a:p>
          <a:p>
            <a:pPr eaLnBrk="1" hangingPunct="1">
              <a:spcAft>
                <a:spcPts val="600"/>
              </a:spcAft>
              <a:defRPr/>
            </a:pPr>
            <a:r>
              <a:rPr lang="en-US" altLang="da-DK" sz="900" b="0" noProof="1">
                <a:solidFill>
                  <a:schemeClr val="tx1"/>
                </a:solidFill>
                <a:latin typeface="+mn-lt"/>
                <a:cs typeface="Arial" panose="020B0604020202020204" pitchFamily="34" charset="0"/>
              </a:rPr>
              <a:t>Use the </a:t>
            </a:r>
            <a:r>
              <a:rPr lang="en-US" altLang="da-DK" sz="900" b="1" noProof="1">
                <a:solidFill>
                  <a:schemeClr val="tx1"/>
                </a:solidFill>
                <a:latin typeface="+mn-lt"/>
                <a:cs typeface="Arial" panose="020B0604020202020204" pitchFamily="34" charset="0"/>
              </a:rPr>
              <a:t>TAB</a:t>
            </a:r>
            <a:r>
              <a:rPr lang="en-US" altLang="da-DK" sz="900" b="0" noProof="1">
                <a:solidFill>
                  <a:schemeClr val="tx1"/>
                </a:solidFill>
                <a:latin typeface="+mn-lt"/>
                <a:cs typeface="Arial" panose="020B0604020202020204" pitchFamily="34" charset="0"/>
              </a:rPr>
              <a:t>-key</a:t>
            </a:r>
            <a:r>
              <a:rPr lang="en-US" altLang="da-DK" sz="900" b="0" baseline="0" noProof="1">
                <a:solidFill>
                  <a:schemeClr val="tx1"/>
                </a:solidFill>
                <a:latin typeface="+mn-lt"/>
                <a:cs typeface="Arial" panose="020B0604020202020204" pitchFamily="34" charset="0"/>
              </a:rPr>
              <a:t> to jump through levels. Click </a:t>
            </a:r>
            <a:r>
              <a:rPr lang="en-US" altLang="da-DK" sz="900" b="1" baseline="0" noProof="1">
                <a:solidFill>
                  <a:schemeClr val="tx1"/>
                </a:solidFill>
                <a:latin typeface="+mn-lt"/>
                <a:cs typeface="Arial" panose="020B0604020202020204" pitchFamily="34" charset="0"/>
              </a:rPr>
              <a:t>ENTER</a:t>
            </a:r>
            <a:r>
              <a:rPr lang="en-US" altLang="da-DK" sz="900" b="0" baseline="0" noProof="1">
                <a:solidFill>
                  <a:schemeClr val="tx1"/>
                </a:solidFill>
                <a:latin typeface="+mn-lt"/>
                <a:cs typeface="Arial" panose="020B0604020202020204" pitchFamily="34" charset="0"/>
              </a:rPr>
              <a:t>, then </a:t>
            </a:r>
            <a:r>
              <a:rPr lang="en-US" altLang="da-DK" sz="900" b="1" baseline="0" noProof="1">
                <a:solidFill>
                  <a:schemeClr val="tx1"/>
                </a:solidFill>
                <a:latin typeface="+mn-lt"/>
                <a:cs typeface="Arial" panose="020B0604020202020204" pitchFamily="34" charset="0"/>
              </a:rPr>
              <a:t>TAB</a:t>
            </a:r>
            <a:r>
              <a:rPr lang="en-US"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US" altLang="da-DK" sz="900" b="0" baseline="0" noProof="1">
                <a:solidFill>
                  <a:schemeClr val="tx1"/>
                </a:solidFill>
                <a:latin typeface="+mn-lt"/>
                <a:cs typeface="Arial" panose="020B0604020202020204" pitchFamily="34" charset="0"/>
              </a:rPr>
              <a:t>To go back in levels use </a:t>
            </a:r>
            <a:r>
              <a:rPr lang="en-US" altLang="da-DK" sz="900" b="1" baseline="0" noProof="1">
                <a:solidFill>
                  <a:schemeClr val="tx1"/>
                </a:solidFill>
                <a:latin typeface="+mn-lt"/>
                <a:cs typeface="Arial" panose="020B0604020202020204" pitchFamily="34" charset="0"/>
              </a:rPr>
              <a:t>SHIFT-TAB</a:t>
            </a:r>
            <a:endParaRPr lang="en-US" sz="900" b="1" noProof="1">
              <a:solidFill>
                <a:schemeClr val="tx1"/>
              </a:solidFill>
              <a:latin typeface="+mn-lt"/>
              <a:cs typeface="Arial" panose="020B0604020202020204" pitchFamily="34" charset="0"/>
            </a:endParaRPr>
          </a:p>
          <a:p>
            <a:pPr eaLnBrk="1" hangingPunct="1">
              <a:spcAft>
                <a:spcPts val="600"/>
              </a:spcAft>
              <a:defRPr/>
            </a:pPr>
            <a:r>
              <a:rPr lang="en-US" sz="900" noProof="1">
                <a:solidFill>
                  <a:schemeClr val="tx1"/>
                </a:solidFill>
                <a:latin typeface="+mn-lt"/>
                <a:cs typeface="Arial" panose="020B0604020202020204" pitchFamily="34" charset="0"/>
              </a:rPr>
              <a:t>Alternatively, </a:t>
            </a:r>
            <a:r>
              <a:rPr lang="en-US" sz="900" b="1" noProof="1">
                <a:solidFill>
                  <a:schemeClr val="tx1"/>
                </a:solidFill>
                <a:latin typeface="+mn-lt"/>
                <a:cs typeface="Arial" panose="020B0604020202020204" pitchFamily="34" charset="0"/>
              </a:rPr>
              <a:t>Increase</a:t>
            </a:r>
            <a:r>
              <a:rPr lang="en-US" sz="900" baseline="0" noProof="1">
                <a:solidFill>
                  <a:schemeClr val="tx1"/>
                </a:solidFill>
                <a:latin typeface="+mn-lt"/>
                <a:cs typeface="Arial" panose="020B0604020202020204" pitchFamily="34" charset="0"/>
              </a:rPr>
              <a:t> and </a:t>
            </a:r>
            <a:r>
              <a:rPr lang="en-US" sz="900" b="1" baseline="0" noProof="1">
                <a:solidFill>
                  <a:schemeClr val="tx1"/>
                </a:solidFill>
                <a:latin typeface="+mn-lt"/>
                <a:cs typeface="Arial" panose="020B0604020202020204" pitchFamily="34" charset="0"/>
              </a:rPr>
              <a:t>Decrease</a:t>
            </a:r>
            <a:br>
              <a:rPr lang="en-US" sz="900" b="1" baseline="0" noProof="1">
                <a:solidFill>
                  <a:schemeClr val="tx1"/>
                </a:solidFill>
                <a:latin typeface="+mn-lt"/>
                <a:cs typeface="Arial" panose="020B0604020202020204" pitchFamily="34" charset="0"/>
              </a:rPr>
            </a:br>
            <a:r>
              <a:rPr lang="en-US"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US" sz="900" baseline="0" noProof="1">
              <a:solidFill>
                <a:schemeClr val="tx1"/>
              </a:solidFill>
              <a:latin typeface="+mn-lt"/>
              <a:cs typeface="Arial" panose="020B0604020202020204" pitchFamily="34" charset="0"/>
            </a:endParaRPr>
          </a:p>
          <a:p>
            <a:pPr eaLnBrk="1" hangingPunct="1">
              <a:spcAft>
                <a:spcPts val="600"/>
              </a:spcAft>
              <a:defRPr/>
            </a:pPr>
            <a:r>
              <a:rPr lang="en-US" altLang="da-DK" sz="900" b="1" noProof="1">
                <a:solidFill>
                  <a:schemeClr val="tx1"/>
                </a:solidFill>
                <a:latin typeface="+mn-lt"/>
                <a:cs typeface="Arial" panose="020B0604020202020204" pitchFamily="34" charset="0"/>
              </a:rPr>
              <a:t>HINT: </a:t>
            </a:r>
            <a:r>
              <a:rPr lang="en-US"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da-DK" sz="900" b="0" noProof="1">
                <a:solidFill>
                  <a:schemeClr val="tx1"/>
                </a:solidFill>
                <a:latin typeface="+mn-lt"/>
                <a:cs typeface="Arial" panose="020B0604020202020204" pitchFamily="34" charset="0"/>
              </a:rPr>
              <a:t>Delete bullet for regular text.</a:t>
            </a:r>
            <a:br>
              <a:rPr lang="en-US" altLang="da-DK" sz="900" b="0" noProof="1">
                <a:solidFill>
                  <a:schemeClr val="tx1"/>
                </a:solidFill>
                <a:latin typeface="+mn-lt"/>
                <a:cs typeface="Arial" panose="020B0604020202020204" pitchFamily="34" charset="0"/>
              </a:rPr>
            </a:br>
            <a:r>
              <a:rPr lang="en-US" altLang="da-DK" sz="900" b="0" noProof="1">
                <a:solidFill>
                  <a:schemeClr val="tx1"/>
                </a:solidFill>
                <a:latin typeface="+mn-lt"/>
                <a:cs typeface="Arial" panose="020B0604020202020204" pitchFamily="34" charset="0"/>
              </a:rPr>
              <a:t>Click on the bullet button to reaply the correct bullet again</a:t>
            </a:r>
          </a:p>
          <a:p>
            <a:pPr marL="0" marR="0" lvl="0" indent="0" algn="l" defTabSz="914400" rtl="0" eaLnBrk="1" fontAlgn="auto" latinLnBrk="0" hangingPunct="1">
              <a:lnSpc>
                <a:spcPct val="100000"/>
              </a:lnSpc>
              <a:spcBef>
                <a:spcPts val="0"/>
              </a:spcBef>
              <a:spcAft>
                <a:spcPts val="600"/>
              </a:spcAft>
              <a:buClrTx/>
              <a:buSzTx/>
              <a:buFontTx/>
              <a:buNone/>
              <a:tabLst/>
              <a:defRPr/>
            </a:pPr>
            <a:br>
              <a:rPr lang="en-US" altLang="da-DK" sz="900" b="0" noProof="1">
                <a:solidFill>
                  <a:schemeClr val="tx1"/>
                </a:solidFill>
                <a:latin typeface="+mn-lt"/>
                <a:cs typeface="Arial" panose="020B0604020202020204" pitchFamily="34" charset="0"/>
              </a:rPr>
            </a:br>
            <a:r>
              <a:rPr lang="en-US" sz="1600" dirty="0">
                <a:latin typeface="+mn-lt"/>
                <a:cs typeface="Arial" panose="020B0604020202020204" pitchFamily="34" charset="0"/>
              </a:rPr>
              <a:t>SLIDES &amp; LAYOUTS</a:t>
            </a:r>
            <a:br>
              <a:rPr lang="en-US" altLang="da-DK" sz="900" b="1" noProof="1">
                <a:solidFill>
                  <a:schemeClr val="tx1"/>
                </a:solidFill>
                <a:latin typeface="+mn-lt"/>
                <a:cs typeface="Arial" panose="020B0604020202020204" pitchFamily="34" charset="0"/>
              </a:rPr>
            </a:br>
            <a:br>
              <a:rPr lang="en-US" altLang="da-DK" sz="900" b="1" noProof="1">
                <a:solidFill>
                  <a:schemeClr val="tx1"/>
                </a:solidFill>
                <a:latin typeface="+mn-lt"/>
                <a:cs typeface="Arial" panose="020B0604020202020204" pitchFamily="34" charset="0"/>
              </a:rPr>
            </a:br>
            <a:r>
              <a:rPr lang="en-US" altLang="da-DK" sz="900" b="0" noProof="1">
                <a:solidFill>
                  <a:schemeClr val="tx1"/>
                </a:solidFill>
                <a:latin typeface="+mn-lt"/>
                <a:cs typeface="Arial" panose="020B0604020202020204" pitchFamily="34" charset="0"/>
              </a:rPr>
              <a:t>Click on the menu </a:t>
            </a:r>
            <a:r>
              <a:rPr lang="en-US" altLang="da-DK" sz="900" b="1" noProof="1">
                <a:solidFill>
                  <a:schemeClr val="tx1"/>
                </a:solidFill>
                <a:latin typeface="+mn-lt"/>
                <a:cs typeface="Arial" panose="020B0604020202020204" pitchFamily="34" charset="0"/>
              </a:rPr>
              <a:t>New Slide </a:t>
            </a:r>
            <a:r>
              <a:rPr lang="en-US" altLang="da-DK" sz="900" b="0" noProof="1">
                <a:solidFill>
                  <a:schemeClr val="tx1"/>
                </a:solidFill>
                <a:latin typeface="+mn-lt"/>
                <a:cs typeface="Arial" panose="020B0604020202020204" pitchFamily="34" charset="0"/>
              </a:rPr>
              <a:t>in the </a:t>
            </a:r>
            <a:r>
              <a:rPr lang="en-US" altLang="da-DK" sz="900" b="1" noProof="1">
                <a:solidFill>
                  <a:schemeClr val="tx1"/>
                </a:solidFill>
                <a:latin typeface="+mn-lt"/>
                <a:cs typeface="Arial" panose="020B0604020202020204" pitchFamily="34" charset="0"/>
              </a:rPr>
              <a:t>Home</a:t>
            </a:r>
            <a:r>
              <a:rPr lang="en-US" altLang="da-DK" sz="900" b="0" noProof="1">
                <a:solidFill>
                  <a:schemeClr val="tx1"/>
                </a:solidFill>
                <a:latin typeface="+mn-lt"/>
                <a:cs typeface="Arial" panose="020B0604020202020204" pitchFamily="34" charset="0"/>
              </a:rPr>
              <a:t> tab to insert a new slide</a:t>
            </a:r>
            <a:br>
              <a:rPr lang="en-US" altLang="da-DK" sz="900" b="0" noProof="1">
                <a:solidFill>
                  <a:schemeClr val="tx1"/>
                </a:solidFill>
                <a:latin typeface="+mn-lt"/>
                <a:cs typeface="Arial" panose="020B0604020202020204" pitchFamily="34" charset="0"/>
              </a:rPr>
            </a:br>
            <a:br>
              <a:rPr lang="en-US" altLang="da-DK" sz="900" b="0" noProof="1">
                <a:solidFill>
                  <a:schemeClr val="tx1"/>
                </a:solidFill>
                <a:latin typeface="+mn-lt"/>
                <a:cs typeface="Arial" panose="020B0604020202020204" pitchFamily="34" charset="0"/>
              </a:rPr>
            </a:br>
            <a:r>
              <a:rPr lang="en-US" altLang="da-DK" sz="900" b="1" noProof="1">
                <a:solidFill>
                  <a:schemeClr val="tx1"/>
                </a:solidFill>
                <a:latin typeface="+mn-lt"/>
                <a:cs typeface="Arial" panose="020B0604020202020204" pitchFamily="34" charset="0"/>
              </a:rPr>
              <a:t>Change layout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900" dirty="0">
                <a:solidFill>
                  <a:srgbClr val="000000"/>
                </a:solidFill>
                <a:latin typeface="+mn-lt"/>
                <a:ea typeface="Arial" panose="020B0604020202020204" pitchFamily="34" charset="0"/>
                <a:cs typeface="Arial" panose="020B0604020202020204" pitchFamily="34" charset="0"/>
              </a:rPr>
              <a:t>Click on the arrow next to </a:t>
            </a:r>
            <a:r>
              <a:rPr lang="en-US" sz="900" b="1" dirty="0">
                <a:solidFill>
                  <a:srgbClr val="000000"/>
                </a:solidFill>
                <a:latin typeface="+mn-lt"/>
                <a:ea typeface="Arial" panose="020B0604020202020204" pitchFamily="34" charset="0"/>
                <a:cs typeface="Arial" panose="020B0604020202020204" pitchFamily="34" charset="0"/>
              </a:rPr>
              <a:t>Layout</a:t>
            </a:r>
            <a:br>
              <a:rPr lang="en-US" sz="900" b="1" dirty="0">
                <a:solidFill>
                  <a:srgbClr val="000000"/>
                </a:solidFill>
                <a:latin typeface="+mn-lt"/>
                <a:ea typeface="Arial" panose="020B0604020202020204" pitchFamily="34" charset="0"/>
                <a:cs typeface="Arial" panose="020B0604020202020204" pitchFamily="34" charset="0"/>
              </a:rPr>
            </a:br>
            <a:r>
              <a:rPr lang="en-US" sz="900" dirty="0">
                <a:solidFill>
                  <a:srgbClr val="000000"/>
                </a:solidFill>
                <a:latin typeface="+mn-lt"/>
                <a:ea typeface="Arial" panose="020B0604020202020204" pitchFamily="34" charset="0"/>
                <a:cs typeface="Arial" panose="020B0604020202020204" pitchFamily="34" charset="0"/>
              </a:rPr>
              <a:t>to view a dropdown menu of possible slide layouts</a:t>
            </a:r>
            <a:br>
              <a:rPr lang="en-US" altLang="da-DK" sz="900" b="0" baseline="0" noProof="1">
                <a:solidFill>
                  <a:schemeClr val="tx1"/>
                </a:solidFill>
                <a:latin typeface="+mn-lt"/>
                <a:cs typeface="Arial" panose="020B0604020202020204" pitchFamily="34" charset="0"/>
              </a:rPr>
            </a:br>
            <a:br>
              <a:rPr lang="en-US" altLang="da-DK" sz="900" b="0" baseline="0" noProof="1">
                <a:solidFill>
                  <a:schemeClr val="tx1"/>
                </a:solidFill>
                <a:latin typeface="+mn-lt"/>
                <a:cs typeface="Arial" panose="020B0604020202020204" pitchFamily="34" charset="0"/>
              </a:rPr>
            </a:br>
            <a:r>
              <a:rPr lang="en-US"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US" altLang="da-DK" sz="900" noProof="1">
                <a:solidFill>
                  <a:schemeClr val="tx1"/>
                </a:solidFill>
                <a:latin typeface="+mn-lt"/>
                <a:cs typeface="Arial" panose="020B0604020202020204" pitchFamily="34" charset="0"/>
              </a:rPr>
              <a:t>Click the </a:t>
            </a:r>
            <a:r>
              <a:rPr lang="en-US" altLang="da-DK" sz="900" b="1" baseline="0" noProof="1">
                <a:solidFill>
                  <a:schemeClr val="tx1"/>
                </a:solidFill>
                <a:latin typeface="+mn-lt"/>
                <a:cs typeface="Arial" panose="020B0604020202020204" pitchFamily="34" charset="0"/>
              </a:rPr>
              <a:t>Reset </a:t>
            </a:r>
            <a:r>
              <a:rPr lang="en-US" altLang="da-DK" sz="900" noProof="1">
                <a:solidFill>
                  <a:schemeClr val="tx1"/>
                </a:solidFill>
                <a:latin typeface="+mn-lt"/>
                <a:cs typeface="Arial" panose="020B0604020202020204" pitchFamily="34" charset="0"/>
              </a:rPr>
              <a:t>menu to reset position, size</a:t>
            </a:r>
            <a:r>
              <a:rPr lang="en-US" altLang="da-DK" sz="900" baseline="0" noProof="1">
                <a:solidFill>
                  <a:schemeClr val="tx1"/>
                </a:solidFill>
                <a:latin typeface="+mn-lt"/>
                <a:cs typeface="Arial" panose="020B0604020202020204" pitchFamily="34" charset="0"/>
              </a:rPr>
              <a:t> and formatting of the </a:t>
            </a:r>
            <a:br>
              <a:rPr lang="en-US" altLang="da-DK" sz="900" baseline="0" noProof="1">
                <a:solidFill>
                  <a:schemeClr val="tx1"/>
                </a:solidFill>
                <a:latin typeface="+mn-lt"/>
                <a:cs typeface="Arial" panose="020B0604020202020204" pitchFamily="34" charset="0"/>
              </a:rPr>
            </a:br>
            <a:r>
              <a:rPr lang="en-US" altLang="da-DK" sz="900" baseline="0" noProof="1">
                <a:solidFill>
                  <a:schemeClr val="tx1"/>
                </a:solidFill>
                <a:latin typeface="+mn-lt"/>
                <a:cs typeface="Arial" panose="020B0604020202020204" pitchFamily="34" charset="0"/>
              </a:rPr>
              <a:t>slide placeholders to their default settings</a:t>
            </a:r>
            <a:endParaRPr lang="en-US" altLang="da-DK" sz="900" noProof="1">
              <a:solidFill>
                <a:schemeClr val="tx1"/>
              </a:solidFill>
              <a:latin typeface="+mn-lt"/>
              <a:cs typeface="Arial" panose="020B0604020202020204" pitchFamily="34" charset="0"/>
            </a:endParaRPr>
          </a:p>
          <a:p>
            <a:pPr eaLnBrk="1" hangingPunct="1">
              <a:spcAft>
                <a:spcPts val="600"/>
              </a:spcAft>
              <a:defRPr/>
            </a:pPr>
            <a:endParaRPr lang="en-US" altLang="da-DK" sz="900" b="0" noProof="1">
              <a:solidFill>
                <a:schemeClr val="tx1"/>
              </a:solidFill>
              <a:latin typeface="+mn-lt"/>
              <a:cs typeface="Arial" panose="020B0604020202020204" pitchFamily="34" charset="0"/>
            </a:endParaRPr>
          </a:p>
        </p:txBody>
      </p:sp>
      <p:pic>
        <p:nvPicPr>
          <p:cNvPr id="43" name="Picture 2">
            <a:extLst>
              <a:ext uri="{FF2B5EF4-FFF2-40B4-BE49-F238E27FC236}">
                <a16:creationId xmlns:a16="http://schemas.microsoft.com/office/drawing/2014/main" id="{7082C8DC-C092-4676-B834-847B1F285858}"/>
              </a:ext>
            </a:extLst>
          </p:cNvPr>
          <p:cNvPicPr>
            <a:picLocks noChangeAspect="1"/>
          </p:cNvPicPr>
          <p:nvPr userDrawn="1"/>
        </p:nvPicPr>
        <p:blipFill>
          <a:blip r:embed="rId4"/>
          <a:stretch>
            <a:fillRect/>
          </a:stretch>
        </p:blipFill>
        <p:spPr>
          <a:xfrm>
            <a:off x="2967579" y="3322850"/>
            <a:ext cx="257143" cy="285714"/>
          </a:xfrm>
          <a:prstGeom prst="rect">
            <a:avLst/>
          </a:prstGeom>
        </p:spPr>
      </p:pic>
      <p:pic>
        <p:nvPicPr>
          <p:cNvPr id="46" name="Picture 29">
            <a:extLst>
              <a:ext uri="{FF2B5EF4-FFF2-40B4-BE49-F238E27FC236}">
                <a16:creationId xmlns:a16="http://schemas.microsoft.com/office/drawing/2014/main" id="{6B35B93D-CCEE-48AF-A769-8729CC05BE8A}"/>
              </a:ext>
            </a:extLst>
          </p:cNvPr>
          <p:cNvPicPr>
            <a:picLocks noChangeAspect="1"/>
          </p:cNvPicPr>
          <p:nvPr userDrawn="1"/>
        </p:nvPicPr>
        <p:blipFill>
          <a:blip r:embed="rId5"/>
          <a:stretch>
            <a:fillRect/>
          </a:stretch>
        </p:blipFill>
        <p:spPr>
          <a:xfrm>
            <a:off x="2968120" y="2599667"/>
            <a:ext cx="457143" cy="257143"/>
          </a:xfrm>
          <a:prstGeom prst="rect">
            <a:avLst/>
          </a:prstGeom>
        </p:spPr>
      </p:pic>
      <p:pic>
        <p:nvPicPr>
          <p:cNvPr id="51" name="Picture 33">
            <a:extLst>
              <a:ext uri="{FF2B5EF4-FFF2-40B4-BE49-F238E27FC236}">
                <a16:creationId xmlns:a16="http://schemas.microsoft.com/office/drawing/2014/main" id="{939F9DAB-8633-4819-950D-F5E391BF7718}"/>
              </a:ext>
            </a:extLst>
          </p:cNvPr>
          <p:cNvPicPr>
            <a:picLocks noChangeAspect="1"/>
          </p:cNvPicPr>
          <p:nvPr userDrawn="1"/>
        </p:nvPicPr>
        <p:blipFill rotWithShape="1">
          <a:blip r:embed="rId6"/>
          <a:srcRect l="3901" t="45142" r="62601" b="9046"/>
          <a:stretch/>
        </p:blipFill>
        <p:spPr>
          <a:xfrm>
            <a:off x="7254412" y="3118826"/>
            <a:ext cx="341204" cy="321707"/>
          </a:xfrm>
          <a:prstGeom prst="rect">
            <a:avLst/>
          </a:prstGeom>
        </p:spPr>
      </p:pic>
      <p:pic>
        <p:nvPicPr>
          <p:cNvPr id="55" name="Picture 16">
            <a:extLst>
              <a:ext uri="{FF2B5EF4-FFF2-40B4-BE49-F238E27FC236}">
                <a16:creationId xmlns:a16="http://schemas.microsoft.com/office/drawing/2014/main" id="{A13B127D-1BE4-4C8F-96F6-59C8D10D8F4E}"/>
              </a:ext>
            </a:extLst>
          </p:cNvPr>
          <p:cNvPicPr>
            <a:picLocks noChangeAspect="1"/>
          </p:cNvPicPr>
          <p:nvPr userDrawn="1"/>
        </p:nvPicPr>
        <p:blipFill>
          <a:blip r:embed="rId7"/>
          <a:stretch>
            <a:fillRect/>
          </a:stretch>
        </p:blipFill>
        <p:spPr>
          <a:xfrm>
            <a:off x="2974001" y="4313402"/>
            <a:ext cx="328881" cy="505501"/>
          </a:xfrm>
          <a:prstGeom prst="rect">
            <a:avLst/>
          </a:prstGeom>
        </p:spPr>
      </p:pic>
      <p:pic>
        <p:nvPicPr>
          <p:cNvPr id="56" name="Picture 20">
            <a:extLst>
              <a:ext uri="{FF2B5EF4-FFF2-40B4-BE49-F238E27FC236}">
                <a16:creationId xmlns:a16="http://schemas.microsoft.com/office/drawing/2014/main" id="{5730DD9A-26F6-4C14-AE7D-221D2B3F38DD}"/>
              </a:ext>
            </a:extLst>
          </p:cNvPr>
          <p:cNvPicPr>
            <a:picLocks noChangeAspect="1"/>
          </p:cNvPicPr>
          <p:nvPr userDrawn="1"/>
        </p:nvPicPr>
        <p:blipFill>
          <a:blip r:embed="rId8"/>
          <a:stretch>
            <a:fillRect/>
          </a:stretch>
        </p:blipFill>
        <p:spPr>
          <a:xfrm>
            <a:off x="2974001" y="5641555"/>
            <a:ext cx="538465" cy="172841"/>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9"/>
          <a:stretch>
            <a:fillRect/>
          </a:stretch>
        </p:blipFill>
        <p:spPr>
          <a:xfrm>
            <a:off x="7310433" y="3928566"/>
            <a:ext cx="313788" cy="543900"/>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8729773" y="1608016"/>
            <a:ext cx="2358243" cy="404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600" dirty="0">
                <a:latin typeface="+mn-lt"/>
                <a:cs typeface="Arial" panose="020B0604020202020204" pitchFamily="34" charset="0"/>
              </a:rPr>
              <a:t>HEADER &amp; FOOTER</a:t>
            </a:r>
          </a:p>
          <a:p>
            <a:pPr eaLnBrk="1" hangingPunct="1">
              <a:spcAft>
                <a:spcPts val="600"/>
              </a:spcAft>
              <a:defRPr/>
            </a:pPr>
            <a:r>
              <a:rPr lang="en-US" altLang="da-DK" sz="900" b="0" noProof="1">
                <a:solidFill>
                  <a:schemeClr val="tx1"/>
                </a:solidFill>
                <a:latin typeface="+mn-lt"/>
                <a:cs typeface="Arial" panose="020B0604020202020204" pitchFamily="34" charset="0"/>
              </a:rPr>
              <a:t>Do this at the very end to apply the changes on all slides</a:t>
            </a:r>
          </a:p>
          <a:p>
            <a:pPr eaLnBrk="1" hangingPunct="1">
              <a:spcAft>
                <a:spcPts val="600"/>
              </a:spcAft>
              <a:defRPr/>
            </a:pPr>
            <a:r>
              <a:rPr lang="en-US" altLang="da-DK" sz="900" b="0" noProof="1">
                <a:solidFill>
                  <a:schemeClr val="tx1"/>
                </a:solidFill>
                <a:latin typeface="+mn-lt"/>
                <a:cs typeface="Arial" panose="020B0604020202020204" pitchFamily="34" charset="0"/>
              </a:rPr>
              <a:t>Click on </a:t>
            </a:r>
            <a:r>
              <a:rPr lang="en-US" altLang="da-DK" sz="900" b="1" noProof="1">
                <a:solidFill>
                  <a:schemeClr val="tx1"/>
                </a:solidFill>
                <a:latin typeface="+mn-lt"/>
                <a:cs typeface="Arial" panose="020B0604020202020204" pitchFamily="34" charset="0"/>
              </a:rPr>
              <a:t>Header and Footer </a:t>
            </a:r>
            <a:r>
              <a:rPr lang="en-US" altLang="da-DK" sz="900" b="0" noProof="1">
                <a:solidFill>
                  <a:schemeClr val="tx1"/>
                </a:solidFill>
                <a:latin typeface="+mn-lt"/>
                <a:cs typeface="Arial" panose="020B0604020202020204" pitchFamily="34" charset="0"/>
              </a:rPr>
              <a:t>in the </a:t>
            </a:r>
            <a:r>
              <a:rPr lang="en-US" altLang="da-DK" sz="900" b="1" noProof="1">
                <a:solidFill>
                  <a:schemeClr val="tx1"/>
                </a:solidFill>
                <a:latin typeface="+mn-lt"/>
                <a:cs typeface="Arial" panose="020B0604020202020204" pitchFamily="34" charset="0"/>
              </a:rPr>
              <a:t>Insert</a:t>
            </a:r>
            <a:r>
              <a:rPr lang="en-US" altLang="da-DK" sz="900" b="0" noProof="1">
                <a:solidFill>
                  <a:schemeClr val="tx1"/>
                </a:solidFill>
                <a:latin typeface="+mn-lt"/>
                <a:cs typeface="Arial" panose="020B0604020202020204" pitchFamily="34" charset="0"/>
              </a:rPr>
              <a:t> tab (write the desired text)</a:t>
            </a:r>
          </a:p>
          <a:p>
            <a:pPr eaLnBrk="1" hangingPunct="1">
              <a:spcAft>
                <a:spcPts val="600"/>
              </a:spcAft>
              <a:defRPr/>
            </a:pPr>
            <a:r>
              <a:rPr lang="en-US" altLang="da-DK" sz="900" b="0" noProof="1">
                <a:solidFill>
                  <a:schemeClr val="tx1"/>
                </a:solidFill>
                <a:latin typeface="+mn-lt"/>
                <a:cs typeface="Arial" panose="020B0604020202020204" pitchFamily="34" charset="0"/>
              </a:rPr>
              <a:t>Click </a:t>
            </a:r>
            <a:r>
              <a:rPr lang="en-US" altLang="da-DK" sz="900" b="1" noProof="1">
                <a:solidFill>
                  <a:schemeClr val="tx1"/>
                </a:solidFill>
                <a:latin typeface="+mn-lt"/>
                <a:cs typeface="Arial" panose="020B0604020202020204" pitchFamily="34" charset="0"/>
              </a:rPr>
              <a:t>Apply to All </a:t>
            </a:r>
            <a:r>
              <a:rPr lang="en-US" altLang="da-DK" sz="900" b="0" noProof="1">
                <a:solidFill>
                  <a:schemeClr val="tx1"/>
                </a:solidFill>
                <a:latin typeface="+mn-lt"/>
                <a:cs typeface="Arial" panose="020B0604020202020204" pitchFamily="34" charset="0"/>
              </a:rPr>
              <a:t>or </a:t>
            </a:r>
            <a:r>
              <a:rPr lang="en-US" altLang="da-DK" sz="900" b="1" noProof="1">
                <a:solidFill>
                  <a:schemeClr val="tx1"/>
                </a:solidFill>
                <a:latin typeface="+mn-lt"/>
                <a:cs typeface="Arial" panose="020B0604020202020204" pitchFamily="34" charset="0"/>
              </a:rPr>
              <a:t>Apply</a:t>
            </a:r>
            <a:r>
              <a:rPr lang="en-US" altLang="da-DK" sz="900" b="0" noProof="1">
                <a:solidFill>
                  <a:schemeClr val="tx1"/>
                </a:solidFill>
                <a:latin typeface="+mn-lt"/>
                <a:cs typeface="Arial" panose="020B0604020202020204" pitchFamily="34" charset="0"/>
              </a:rPr>
              <a:t> if only used on one slide</a:t>
            </a:r>
          </a:p>
          <a:p>
            <a:pPr marL="0" marR="0" lvl="0" indent="0" algn="l" defTabSz="914400" rtl="0" eaLnBrk="1" fontAlgn="auto" latinLnBrk="0" hangingPunct="1">
              <a:lnSpc>
                <a:spcPct val="100000"/>
              </a:lnSpc>
              <a:spcBef>
                <a:spcPts val="1200"/>
              </a:spcBef>
              <a:spcAft>
                <a:spcPts val="600"/>
              </a:spcAft>
              <a:buClrTx/>
              <a:buSzTx/>
              <a:buFontTx/>
              <a:buNone/>
              <a:tabLst/>
              <a:defRPr/>
            </a:pPr>
            <a:r>
              <a:rPr lang="en-US" sz="1600" dirty="0">
                <a:latin typeface="+mn-lt"/>
                <a:cs typeface="Arial" panose="020B0604020202020204" pitchFamily="34" charset="0"/>
              </a:rPr>
              <a:t>GRIDLINES</a:t>
            </a:r>
            <a:endParaRPr lang="en-US" sz="1600" b="1" noProof="1">
              <a:solidFill>
                <a:schemeClr val="tx1"/>
              </a:solidFill>
              <a:latin typeface="+mn-lt"/>
              <a:cs typeface="Arial" panose="020B0604020202020204" pitchFamily="34" charset="0"/>
            </a:endParaRPr>
          </a:p>
          <a:p>
            <a:pPr eaLnBrk="1" hangingPunct="1">
              <a:spcAft>
                <a:spcPts val="600"/>
              </a:spcAft>
              <a:defRPr/>
            </a:pPr>
            <a:r>
              <a:rPr lang="en-US" altLang="da-DK" sz="900" b="0" noProof="1">
                <a:solidFill>
                  <a:schemeClr val="tx1"/>
                </a:solidFill>
                <a:latin typeface="+mn-lt"/>
                <a:cs typeface="Arial" panose="020B0604020202020204" pitchFamily="34" charset="0"/>
              </a:rPr>
              <a:t>Click the </a:t>
            </a:r>
            <a:r>
              <a:rPr lang="en-US" altLang="da-DK" sz="900" b="1" noProof="1">
                <a:solidFill>
                  <a:schemeClr val="tx1"/>
                </a:solidFill>
                <a:latin typeface="+mn-lt"/>
                <a:cs typeface="Arial" panose="020B0604020202020204" pitchFamily="34" charset="0"/>
              </a:rPr>
              <a:t>View</a:t>
            </a:r>
            <a:r>
              <a:rPr lang="en-US" altLang="da-DK" sz="900" b="0" noProof="1">
                <a:solidFill>
                  <a:schemeClr val="tx1"/>
                </a:solidFill>
                <a:latin typeface="+mn-lt"/>
                <a:cs typeface="Arial" panose="020B0604020202020204" pitchFamily="34" charset="0"/>
              </a:rPr>
              <a:t> tab and set tick mark next to </a:t>
            </a:r>
            <a:r>
              <a:rPr lang="en-US" altLang="da-DK" sz="900" b="1" noProof="1">
                <a:solidFill>
                  <a:schemeClr val="tx1"/>
                </a:solidFill>
                <a:latin typeface="+mn-lt"/>
                <a:cs typeface="Arial" panose="020B0604020202020204" pitchFamily="34" charset="0"/>
              </a:rPr>
              <a:t>Guides</a:t>
            </a:r>
            <a:endParaRPr lang="en-US" altLang="da-DK" sz="900" b="0" noProof="1">
              <a:solidFill>
                <a:schemeClr val="tx1"/>
              </a:solidFill>
              <a:latin typeface="+mn-lt"/>
              <a:cs typeface="Arial" panose="020B0604020202020204" pitchFamily="34" charset="0"/>
            </a:endParaRPr>
          </a:p>
          <a:p>
            <a:pPr eaLnBrk="1" hangingPunct="1">
              <a:spcAft>
                <a:spcPts val="600"/>
              </a:spcAft>
              <a:defRPr/>
            </a:pPr>
            <a:r>
              <a:rPr lang="en-US" altLang="da-DK" sz="900" b="1" noProof="1">
                <a:solidFill>
                  <a:schemeClr val="tx1"/>
                </a:solidFill>
                <a:latin typeface="+mn-lt"/>
                <a:cs typeface="Arial" panose="020B0604020202020204" pitchFamily="34" charset="0"/>
              </a:rPr>
              <a:t>HINT: Alt + F9 </a:t>
            </a:r>
            <a:r>
              <a:rPr lang="en-US" altLang="da-DK" sz="900" b="0" noProof="1">
                <a:solidFill>
                  <a:schemeClr val="tx1"/>
                </a:solidFill>
                <a:latin typeface="+mn-lt"/>
                <a:cs typeface="Arial" panose="020B0604020202020204" pitchFamily="34" charset="0"/>
              </a:rPr>
              <a:t>for quick view of guides</a:t>
            </a:r>
          </a:p>
          <a:p>
            <a:pPr eaLnBrk="1" hangingPunct="1">
              <a:spcAft>
                <a:spcPts val="600"/>
              </a:spcAft>
              <a:defRPr/>
            </a:pPr>
            <a:endParaRPr lang="en-US"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600" dirty="0">
                <a:latin typeface="+mn-lt"/>
                <a:cs typeface="Arial" panose="020B0604020202020204" pitchFamily="34" charset="0"/>
              </a:rPr>
              <a:t>SLIDES &amp; SLIDE ELEMENTS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da-DK" sz="900" b="0" noProof="1">
                <a:solidFill>
                  <a:schemeClr val="tx1"/>
                </a:solidFill>
                <a:latin typeface="+mn-lt"/>
                <a:cs typeface="Arial" panose="020B0604020202020204" pitchFamily="34" charset="0"/>
              </a:rPr>
              <a:t>Insert predefined slides and elements from the Templafy button. Choose </a:t>
            </a:r>
            <a:r>
              <a:rPr lang="en-US" altLang="da-DK" sz="900" b="1" noProof="1">
                <a:solidFill>
                  <a:schemeClr val="tx1"/>
                </a:solidFill>
                <a:latin typeface="+mn-lt"/>
                <a:cs typeface="Arial" panose="020B0604020202020204" pitchFamily="34" charset="0"/>
              </a:rPr>
              <a:t>Slides</a:t>
            </a:r>
            <a:r>
              <a:rPr lang="en-US" altLang="da-DK" sz="900" b="0" noProof="1">
                <a:solidFill>
                  <a:schemeClr val="tx1"/>
                </a:solidFill>
                <a:latin typeface="+mn-lt"/>
                <a:cs typeface="Arial" panose="020B0604020202020204" pitchFamily="34" charset="0"/>
              </a:rPr>
              <a:t> and </a:t>
            </a:r>
            <a:r>
              <a:rPr lang="en-US" altLang="da-DK" sz="900" b="1" noProof="1">
                <a:solidFill>
                  <a:schemeClr val="tx1"/>
                </a:solidFill>
                <a:latin typeface="+mn-lt"/>
                <a:cs typeface="Arial" panose="020B0604020202020204" pitchFamily="34" charset="0"/>
              </a:rPr>
              <a:t>Slide elements </a:t>
            </a:r>
            <a:r>
              <a:rPr lang="en-US" altLang="da-DK" sz="900" b="0" noProof="1">
                <a:solidFill>
                  <a:schemeClr val="tx1"/>
                </a:solidFill>
                <a:latin typeface="+mn-lt"/>
                <a:cs typeface="Arial" panose="020B0604020202020204" pitchFamily="34" charset="0"/>
              </a:rPr>
              <a:t>from the dropdown menu or from the buttons in the Templafy pane on the right side of the screen</a:t>
            </a:r>
            <a:endParaRPr lang="en-US" altLang="da-DK" sz="900" b="1" noProof="1">
              <a:solidFill>
                <a:schemeClr val="tx1"/>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647700" y="448713"/>
            <a:ext cx="11001373" cy="650171"/>
          </a:xfrm>
          <a:prstGeom prst="rect">
            <a:avLst/>
          </a:prstGeom>
          <a:noFill/>
        </p:spPr>
        <p:txBody>
          <a:bodyPr wrap="square" lIns="0" tIns="0" rIns="0" bIns="0" rtlCol="0" anchor="t" anchorCtr="0">
            <a:noAutofit/>
          </a:bodyPr>
          <a:lstStyle/>
          <a:p>
            <a:r>
              <a:rPr lang="en-US" sz="3200" b="0" noProof="1">
                <a:solidFill>
                  <a:schemeClr val="tx1"/>
                </a:solidFill>
                <a:latin typeface="+mj-lt"/>
                <a:cs typeface="Arial" panose="020B0604020202020204" pitchFamily="34" charset="0"/>
              </a:rPr>
              <a:t>TIPS &amp; TRICKS - YOUR USER GUIDE</a:t>
            </a:r>
          </a:p>
        </p:txBody>
      </p:sp>
      <p:pic>
        <p:nvPicPr>
          <p:cNvPr id="66" name="Picture 2" descr="C:\Users\MAV~1.SKA\AppData\Local\Temp\SNAGHTMLe48c1e.PNG">
            <a:extLst>
              <a:ext uri="{FF2B5EF4-FFF2-40B4-BE49-F238E27FC236}">
                <a16:creationId xmlns:a16="http://schemas.microsoft.com/office/drawing/2014/main" id="{DAC63350-5850-40BB-87A2-CE01481E052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266198" y="4635849"/>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D83AD9C-98AE-450E-B202-15860002D528}"/>
              </a:ext>
            </a:extLst>
          </p:cNvPr>
          <p:cNvPicPr>
            <a:picLocks noChangeAspect="1"/>
          </p:cNvPicPr>
          <p:nvPr userDrawn="1"/>
        </p:nvPicPr>
        <p:blipFill>
          <a:blip r:embed="rId11"/>
          <a:stretch>
            <a:fillRect/>
          </a:stretch>
        </p:blipFill>
        <p:spPr>
          <a:xfrm>
            <a:off x="2974000" y="5077014"/>
            <a:ext cx="475428" cy="176762"/>
          </a:xfrm>
          <a:prstGeom prst="rect">
            <a:avLst/>
          </a:prstGeom>
        </p:spPr>
      </p:pic>
      <p:sp>
        <p:nvSpPr>
          <p:cNvPr id="2" name="Date Placeholder 1">
            <a:extLst>
              <a:ext uri="{FF2B5EF4-FFF2-40B4-BE49-F238E27FC236}">
                <a16:creationId xmlns:a16="http://schemas.microsoft.com/office/drawing/2014/main" id="{8CB97ADE-DB50-43D7-B6D7-6AA6A44173B2}"/>
              </a:ext>
            </a:extLst>
          </p:cNvPr>
          <p:cNvSpPr>
            <a:spLocks noGrp="1"/>
          </p:cNvSpPr>
          <p:nvPr>
            <p:ph type="dt" sz="half" idx="10"/>
          </p:nvPr>
        </p:nvSpPr>
        <p:spPr>
          <a:xfrm>
            <a:off x="0" y="6862254"/>
            <a:ext cx="0" cy="0"/>
          </a:xfrm>
        </p:spPr>
        <p:txBody>
          <a:bodyPr/>
          <a:lstStyle>
            <a:lvl1pPr>
              <a:defRPr sz="100">
                <a:noFill/>
              </a:defRPr>
            </a:lvl1pPr>
          </a:lstStyle>
          <a:p>
            <a:endParaRPr lang="en-US" dirty="0"/>
          </a:p>
        </p:txBody>
      </p:sp>
      <p:sp>
        <p:nvSpPr>
          <p:cNvPr id="3" name="Footer Placeholder 2">
            <a:extLst>
              <a:ext uri="{FF2B5EF4-FFF2-40B4-BE49-F238E27FC236}">
                <a16:creationId xmlns:a16="http://schemas.microsoft.com/office/drawing/2014/main" id="{4B13A6A0-AAC5-4762-99A3-8E67DE5BC58E}"/>
              </a:ext>
            </a:extLst>
          </p:cNvPr>
          <p:cNvSpPr>
            <a:spLocks noGrp="1"/>
          </p:cNvSpPr>
          <p:nvPr>
            <p:ph type="ftr" sz="quarter" idx="11"/>
          </p:nvPr>
        </p:nvSpPr>
        <p:spPr>
          <a:xfrm>
            <a:off x="0" y="6876000"/>
            <a:ext cx="0" cy="0"/>
          </a:xfrm>
        </p:spPr>
        <p:txBody>
          <a:bodyPr/>
          <a:lstStyle>
            <a:lvl1pPr>
              <a:defRPr sz="100">
                <a:noFill/>
              </a:defRPr>
            </a:lvl1pPr>
          </a:lstStyle>
          <a:p>
            <a:endParaRPr lang="en-US" dirty="0"/>
          </a:p>
        </p:txBody>
      </p:sp>
      <p:sp>
        <p:nvSpPr>
          <p:cNvPr id="4" name="Slide Number Placeholder 3">
            <a:extLst>
              <a:ext uri="{FF2B5EF4-FFF2-40B4-BE49-F238E27FC236}">
                <a16:creationId xmlns:a16="http://schemas.microsoft.com/office/drawing/2014/main" id="{566A718C-8117-4521-935E-A616BB58A88D}"/>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US" smtClean="0"/>
              <a:pPr/>
              <a:t>‹#›</a:t>
            </a:fld>
            <a:endParaRPr lang="en-US" dirty="0"/>
          </a:p>
        </p:txBody>
      </p:sp>
    </p:spTree>
    <p:extLst>
      <p:ext uri="{BB962C8B-B14F-4D97-AF65-F5344CB8AC3E}">
        <p14:creationId xmlns:p14="http://schemas.microsoft.com/office/powerpoint/2010/main" val="2158252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ltGray">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US" sz="1400" dirty="0" err="1">
              <a:solidFill>
                <a:schemeClr val="tx1"/>
              </a:solidFill>
            </a:endParaRPr>
          </a:p>
        </p:txBody>
      </p:sp>
      <p:sp>
        <p:nvSpPr>
          <p:cNvPr id="5" name="Do not use"/>
          <p:cNvSpPr txBox="1"/>
          <p:nvPr userDrawn="1"/>
        </p:nvSpPr>
        <p:spPr bwMode="white">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US" sz="4400" b="0" noProof="0" dirty="0">
                <a:solidFill>
                  <a:schemeClr val="bg1"/>
                </a:solidFill>
              </a:rPr>
              <a:t>If you see any </a:t>
            </a:r>
            <a:r>
              <a:rPr lang="en-US" sz="4400" b="1" i="1" noProof="0" dirty="0">
                <a:solidFill>
                  <a:schemeClr val="bg1"/>
                </a:solidFill>
              </a:rPr>
              <a:t>layouts after this </a:t>
            </a:r>
            <a:r>
              <a:rPr lang="en-US" sz="4400" b="0" i="0" noProof="0" dirty="0">
                <a:solidFill>
                  <a:schemeClr val="bg1"/>
                </a:solidFill>
              </a:rPr>
              <a:t>one</a:t>
            </a:r>
            <a:r>
              <a:rPr lang="en-US" sz="4400" b="1" i="1" noProof="0" dirty="0">
                <a:solidFill>
                  <a:schemeClr val="bg1"/>
                </a:solidFill>
              </a:rPr>
              <a:t>,</a:t>
            </a:r>
            <a:br>
              <a:rPr lang="en-US" sz="4400" b="0" i="0" noProof="0" dirty="0">
                <a:solidFill>
                  <a:schemeClr val="bg1"/>
                </a:solidFill>
              </a:rPr>
            </a:br>
            <a:r>
              <a:rPr lang="en-US" sz="4400" b="0" noProof="0" dirty="0">
                <a:solidFill>
                  <a:schemeClr val="bg1"/>
                </a:solidFill>
              </a:rPr>
              <a:t>do not use them. These layouts </a:t>
            </a:r>
            <a:r>
              <a:rPr lang="en-US" sz="4400" b="1" i="1" u="none" noProof="0" dirty="0">
                <a:solidFill>
                  <a:schemeClr val="bg1"/>
                </a:solidFill>
              </a:rPr>
              <a:t>are not </a:t>
            </a:r>
            <a:r>
              <a:rPr lang="en-US" sz="4400" b="0" noProof="0" dirty="0">
                <a:solidFill>
                  <a:schemeClr val="bg1"/>
                </a:solidFill>
              </a:rPr>
              <a:t>part of our corporate template.</a:t>
            </a:r>
            <a:br>
              <a:rPr lang="en-US" sz="2800" b="0" noProof="0" dirty="0">
                <a:solidFill>
                  <a:schemeClr val="bg1"/>
                </a:solidFill>
              </a:rPr>
            </a:br>
            <a:br>
              <a:rPr lang="en-US" sz="2800" b="0" noProof="0" dirty="0">
                <a:solidFill>
                  <a:schemeClr val="bg1"/>
                </a:solidFill>
              </a:rPr>
            </a:br>
            <a:endParaRPr lang="en-US"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white">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white">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US"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white">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US"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bwMode="white">
          <a:xfrm>
            <a:off x="430213" y="2588374"/>
            <a:ext cx="10152346" cy="2215991"/>
          </a:xfrm>
          <a:prstGeom prst="rect">
            <a:avLst/>
          </a:prstGeom>
        </p:spPr>
        <p:txBody>
          <a:bodyPr wrap="square">
            <a:spAutoFit/>
          </a:bodyPr>
          <a:lstStyle/>
          <a:p>
            <a:pPr algn="ctr"/>
            <a:r>
              <a:rPr lang="en-US" sz="13800" b="1" i="1" noProof="0" dirty="0">
                <a:solidFill>
                  <a:schemeClr val="bg1"/>
                </a:solidFill>
              </a:rPr>
              <a:t>Do not use </a:t>
            </a:r>
            <a:endParaRPr lang="en-US" sz="2400" b="1" i="1"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bwMode="white">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US" sz="20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US" sz="2000" b="0" noProof="0" dirty="0">
                <a:solidFill>
                  <a:schemeClr val="bg1"/>
                </a:solidFill>
              </a:rPr>
              <a:t>Also notice: Layouts after this might contain potential confidential information.</a:t>
            </a:r>
            <a:br>
              <a:rPr lang="en-US" sz="1800" b="0" noProof="0" dirty="0">
                <a:solidFill>
                  <a:schemeClr val="bg1"/>
                </a:solidFill>
              </a:rPr>
            </a:br>
            <a:endParaRPr lang="en-US" sz="1800" b="0" noProof="0" dirty="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bwMode="white">
          <a:xfrm>
            <a:off x="0" y="6912000"/>
            <a:ext cx="0" cy="0"/>
          </a:xfrm>
          <a:prstGeom prst="rect">
            <a:avLst/>
          </a:prstGeom>
        </p:spPr>
        <p:txBody>
          <a:bodyPr/>
          <a:lstStyle>
            <a:lvl1pPr>
              <a:defRPr>
                <a:noFill/>
              </a:defRPr>
            </a:lvl1pPr>
          </a:lstStyle>
          <a:p>
            <a:endParaRPr lang="en-US" dirty="0"/>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bwMode="white">
          <a:xfrm>
            <a:off x="0" y="6912000"/>
            <a:ext cx="0" cy="0"/>
          </a:xfrm>
          <a:prstGeom prst="rect">
            <a:avLst/>
          </a:prstGeom>
        </p:spPr>
        <p:txBody>
          <a:bodyPr/>
          <a:lstStyle>
            <a:lvl1pPr>
              <a:defRPr>
                <a:noFill/>
              </a:defRPr>
            </a:lvl1pPr>
          </a:lstStyle>
          <a:p>
            <a:endParaRPr lang="en-US" dirty="0"/>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bwMode="white">
          <a:xfrm flipV="1">
            <a:off x="0" y="6912000"/>
            <a:ext cx="0" cy="0"/>
          </a:xfrm>
          <a:prstGeom prst="rect">
            <a:avLst/>
          </a:prstGeom>
        </p:spPr>
        <p:txBody>
          <a:bodyPr/>
          <a:lstStyle>
            <a:lvl1pPr>
              <a:defRPr>
                <a:noFill/>
              </a:defRPr>
            </a:lvl1pPr>
          </a:lstStyle>
          <a:p>
            <a:fld id="{24C8C45C-947F-4981-8B3F-4F32E973C901}" type="slidenum">
              <a:rPr lang="en-US" smtClean="0"/>
              <a:pPr/>
              <a:t>‹#›</a:t>
            </a:fld>
            <a:endParaRPr lang="en-US" dirty="0"/>
          </a:p>
        </p:txBody>
      </p:sp>
    </p:spTree>
    <p:extLst>
      <p:ext uri="{BB962C8B-B14F-4D97-AF65-F5344CB8AC3E}">
        <p14:creationId xmlns:p14="http://schemas.microsoft.com/office/powerpoint/2010/main" val="165314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36356" y="2163600"/>
            <a:ext cx="6408844" cy="2379600"/>
          </a:xfrm>
        </p:spPr>
        <p:txBody>
          <a:bodyPr anchor="ctr"/>
          <a:lstStyle>
            <a:lvl1pPr algn="l">
              <a:lnSpc>
                <a:spcPct val="100000"/>
              </a:lnSpc>
              <a:defRPr sz="4400">
                <a:solidFill>
                  <a:schemeClr val="tx2"/>
                </a:solidFill>
              </a:defRPr>
            </a:lvl1pPr>
          </a:lstStyle>
          <a:p>
            <a:r>
              <a:rPr lang="en-US" dirty="0"/>
              <a:t>Click to add title</a:t>
            </a:r>
          </a:p>
        </p:txBody>
      </p:sp>
      <p:sp>
        <p:nvSpPr>
          <p:cNvPr id="28" name="Text Placeholder 9">
            <a:extLst>
              <a:ext uri="{FF2B5EF4-FFF2-40B4-BE49-F238E27FC236}">
                <a16:creationId xmlns:a16="http://schemas.microsoft.com/office/drawing/2014/main" id="{F3DB85B7-7760-4094-B5B7-6A45B6116B99}"/>
              </a:ext>
            </a:extLst>
          </p:cNvPr>
          <p:cNvSpPr>
            <a:spLocks noGrp="1"/>
          </p:cNvSpPr>
          <p:nvPr>
            <p:ph type="body" sz="quarter" idx="14" hasCustomPrompt="1"/>
          </p:nvPr>
        </p:nvSpPr>
        <p:spPr>
          <a:xfrm>
            <a:off x="5136000" y="5799507"/>
            <a:ext cx="1920000" cy="154800"/>
          </a:xfrm>
        </p:spPr>
        <p:txBody>
          <a:bodyPr anchor="b"/>
          <a:lstStyle>
            <a:lvl1pPr marL="0" indent="0">
              <a:buNone/>
              <a:defRPr sz="1000" b="1">
                <a:solidFill>
                  <a:schemeClr val="tx2"/>
                </a:solidFill>
              </a:defRPr>
            </a:lvl1pPr>
          </a:lstStyle>
          <a:p>
            <a:pPr lvl="0"/>
            <a:r>
              <a:rPr lang="en-US" dirty="0"/>
              <a:t>Insert name</a:t>
            </a:r>
          </a:p>
        </p:txBody>
      </p:sp>
      <p:sp>
        <p:nvSpPr>
          <p:cNvPr id="31" name="Date Placeholder 6">
            <a:extLst>
              <a:ext uri="{FF2B5EF4-FFF2-40B4-BE49-F238E27FC236}">
                <a16:creationId xmlns:a16="http://schemas.microsoft.com/office/drawing/2014/main" id="{353E10AF-D600-4770-A150-4A8ED3F945CC}"/>
              </a:ext>
            </a:extLst>
          </p:cNvPr>
          <p:cNvSpPr>
            <a:spLocks noGrp="1"/>
          </p:cNvSpPr>
          <p:nvPr>
            <p:ph type="dt" sz="half" idx="10"/>
          </p:nvPr>
        </p:nvSpPr>
        <p:spPr>
          <a:xfrm>
            <a:off x="5136000" y="6055200"/>
            <a:ext cx="1920001" cy="154800"/>
          </a:xfrm>
        </p:spPr>
        <p:txBody>
          <a:bodyPr/>
          <a:lstStyle>
            <a:lvl1pPr>
              <a:defRPr sz="1000" b="1">
                <a:solidFill>
                  <a:schemeClr val="tx2"/>
                </a:solidFill>
              </a:defRPr>
            </a:lvl1pPr>
          </a:lstStyle>
          <a:p>
            <a:endParaRPr lang="en-US" dirty="0"/>
          </a:p>
        </p:txBody>
      </p:sp>
      <p:sp>
        <p:nvSpPr>
          <p:cNvPr id="5" name="Picture Placeholder 4">
            <a:extLst>
              <a:ext uri="{FF2B5EF4-FFF2-40B4-BE49-F238E27FC236}">
                <a16:creationId xmlns:a16="http://schemas.microsoft.com/office/drawing/2014/main" id="{E7ACB837-D775-4027-8A9A-8A934ABD2C6A}"/>
              </a:ext>
            </a:extLst>
          </p:cNvPr>
          <p:cNvSpPr>
            <a:spLocks noGrp="1"/>
          </p:cNvSpPr>
          <p:nvPr>
            <p:ph type="pic" sz="quarter" idx="18" hasCustomPrompt="1"/>
          </p:nvPr>
        </p:nvSpPr>
        <p:spPr>
          <a:xfrm>
            <a:off x="324000" y="324000"/>
            <a:ext cx="4488000" cy="62100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US" dirty="0"/>
              <a:t>Click here and insert picture via Templafy</a:t>
            </a:r>
          </a:p>
        </p:txBody>
      </p:sp>
      <p:sp>
        <p:nvSpPr>
          <p:cNvPr id="34" name="Freeform: Shape 33">
            <a:extLst>
              <a:ext uri="{FF2B5EF4-FFF2-40B4-BE49-F238E27FC236}">
                <a16:creationId xmlns:a16="http://schemas.microsoft.com/office/drawing/2014/main" id="{2DB09BC2-598E-40D3-B291-F2AE97681E1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US" dirty="0"/>
          </a:p>
        </p:txBody>
      </p:sp>
      <p:sp>
        <p:nvSpPr>
          <p:cNvPr id="13" name="Footer Placeholder 7">
            <a:extLst>
              <a:ext uri="{FF2B5EF4-FFF2-40B4-BE49-F238E27FC236}">
                <a16:creationId xmlns:a16="http://schemas.microsoft.com/office/drawing/2014/main" id="{6065F747-4561-4901-98B7-BF52331654D4}"/>
              </a:ext>
            </a:extLst>
          </p:cNvPr>
          <p:cNvSpPr>
            <a:spLocks noGrp="1"/>
          </p:cNvSpPr>
          <p:nvPr>
            <p:ph type="ftr" sz="quarter" idx="11"/>
          </p:nvPr>
        </p:nvSpPr>
        <p:spPr>
          <a:xfrm>
            <a:off x="0" y="6876000"/>
            <a:ext cx="0" cy="0"/>
          </a:xfrm>
        </p:spPr>
        <p:txBody>
          <a:bodyPr/>
          <a:lstStyle>
            <a:lvl1pPr algn="l">
              <a:defRPr sz="100">
                <a:noFill/>
              </a:defRPr>
            </a:lvl1pPr>
          </a:lstStyle>
          <a:p>
            <a:endParaRPr lang="en-US" dirty="0"/>
          </a:p>
        </p:txBody>
      </p:sp>
      <p:sp>
        <p:nvSpPr>
          <p:cNvPr id="14" name="Slide Number Placeholder 8">
            <a:extLst>
              <a:ext uri="{FF2B5EF4-FFF2-40B4-BE49-F238E27FC236}">
                <a16:creationId xmlns:a16="http://schemas.microsoft.com/office/drawing/2014/main" id="{871C597D-634C-4C0B-95AD-0C969D58456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US" smtClean="0"/>
              <a:pPr/>
              <a:t>‹#›</a:t>
            </a:fld>
            <a:endParaRPr lang="en-US" dirty="0"/>
          </a:p>
        </p:txBody>
      </p:sp>
      <p:sp>
        <p:nvSpPr>
          <p:cNvPr id="3" name="dynamic logo whit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CFCDB02C-C393-45D0-9339-45B1931BD42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4" name="dynamic year 100" descr="{&quot;templafy&quot;:{&quot;type&quot;:&quot;image&quot;,&quot;inheritDimensions&quot;:&quot;inheritNone&quot;,&quot;width&quot;:&quot;7.67 cm&quot;,&quot;binding&quot;:&quot;Form.PLogoChoice.PLogoYear&quot;}}" title="Form.PLogoChoice.PLogoInsertion">
            <a:extLst>
              <a:ext uri="{FF2B5EF4-FFF2-40B4-BE49-F238E27FC236}">
                <a16:creationId xmlns:a16="http://schemas.microsoft.com/office/drawing/2014/main" id="{6031507D-6644-A3B6-BBED-4B812C95A402}"/>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148571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 Agenda">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3B750-FD0B-4117-8CF8-02751916C1F8}"/>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 name="Text Placeholder 2"/>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bg1"/>
                </a:solidFill>
              </a:defRPr>
            </a:lvl1pPr>
            <a:lvl2pPr marL="0" indent="0">
              <a:spcBef>
                <a:spcPts val="300"/>
              </a:spcBef>
              <a:spcAft>
                <a:spcPts val="600"/>
              </a:spcAft>
              <a:buFont typeface="Arial" panose="020B0604020202020204" pitchFamily="34" charset="0"/>
              <a:buChar char="​"/>
              <a:defRPr sz="2000" b="1">
                <a:solidFill>
                  <a:schemeClr val="bg1"/>
                </a:solidFill>
              </a:defRPr>
            </a:lvl2pPr>
            <a:lvl3pPr marL="0" indent="0">
              <a:spcBef>
                <a:spcPts val="300"/>
              </a:spcBef>
              <a:spcAft>
                <a:spcPts val="600"/>
              </a:spcAft>
              <a:buFont typeface="Arial" panose="020B0604020202020204" pitchFamily="34" charset="0"/>
              <a:buChar char="​"/>
              <a:defRPr sz="2000">
                <a:solidFill>
                  <a:schemeClr val="bg1"/>
                </a:solidFill>
              </a:defRPr>
            </a:lvl3pPr>
            <a:lvl4pPr marL="0" indent="0">
              <a:spcBef>
                <a:spcPts val="300"/>
              </a:spcBef>
              <a:spcAft>
                <a:spcPts val="600"/>
              </a:spcAft>
              <a:buFont typeface="Arial" panose="020B0604020202020204" pitchFamily="34" charset="0"/>
              <a:buChar char="​"/>
              <a:defRPr sz="2000">
                <a:solidFill>
                  <a:schemeClr val="bg1"/>
                </a:solidFill>
              </a:defRPr>
            </a:lvl4pPr>
            <a:lvl5pPr marL="0" indent="0">
              <a:spcBef>
                <a:spcPts val="300"/>
              </a:spcBef>
              <a:spcAft>
                <a:spcPts val="600"/>
              </a:spcAft>
              <a:buFont typeface="Arial" panose="020B0604020202020204" pitchFamily="34" charset="0"/>
              <a:buChar char="​"/>
              <a:defRPr sz="2000">
                <a:solidFill>
                  <a:schemeClr val="bg1"/>
                </a:solidFill>
              </a:defRPr>
            </a:lvl5pPr>
            <a:lvl6pPr marL="0" indent="0">
              <a:spcBef>
                <a:spcPts val="300"/>
              </a:spcBef>
              <a:spcAft>
                <a:spcPts val="600"/>
              </a:spcAft>
              <a:buFont typeface="Arial" panose="020B0604020202020204" pitchFamily="34" charset="0"/>
              <a:buChar char="​"/>
              <a:defRPr sz="2000">
                <a:solidFill>
                  <a:schemeClr val="bg1"/>
                </a:solidFill>
              </a:defRPr>
            </a:lvl6pPr>
            <a:lvl7pPr marL="0" indent="0">
              <a:spcBef>
                <a:spcPts val="300"/>
              </a:spcBef>
              <a:spcAft>
                <a:spcPts val="600"/>
              </a:spcAft>
              <a:buFont typeface="Arial" panose="020B0604020202020204" pitchFamily="34" charset="0"/>
              <a:buChar char="​"/>
              <a:defRPr sz="2000">
                <a:solidFill>
                  <a:schemeClr val="bg1"/>
                </a:solidFill>
              </a:defRPr>
            </a:lvl7pPr>
            <a:lvl8pPr marL="0" indent="0">
              <a:spcBef>
                <a:spcPts val="300"/>
              </a:spcBef>
              <a:spcAft>
                <a:spcPts val="600"/>
              </a:spcAft>
              <a:buFont typeface="Arial" panose="020B0604020202020204" pitchFamily="34" charset="0"/>
              <a:buChar char="​"/>
              <a:defRPr sz="2000">
                <a:solidFill>
                  <a:schemeClr val="bg1"/>
                </a:solidFill>
              </a:defRPr>
            </a:lvl8pPr>
            <a:lvl9pPr marL="0" indent="0">
              <a:spcBef>
                <a:spcPts val="300"/>
              </a:spcBef>
              <a:spcAft>
                <a:spcPts val="600"/>
              </a:spcAft>
              <a:buFont typeface="Arial" panose="020B0604020202020204" pitchFamily="34" charset="0"/>
              <a:buChar char="​"/>
              <a:defRPr sz="2000">
                <a:solidFill>
                  <a:schemeClr val="bg1"/>
                </a:solidFill>
              </a:defRPr>
            </a:lvl9pPr>
          </a:lstStyle>
          <a:p>
            <a:pPr lvl="0"/>
            <a:r>
              <a:rPr lang="en-US" noProof="0" dirty="0"/>
              <a:t>01 Agenda point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6</a:t>
            </a:r>
          </a:p>
          <a:p>
            <a:pPr lvl="6"/>
            <a:r>
              <a:rPr lang="en-US" noProof="0" dirty="0"/>
              <a:t>7</a:t>
            </a:r>
          </a:p>
          <a:p>
            <a:pPr lvl="7"/>
            <a:r>
              <a:rPr lang="en-US" noProof="0" dirty="0"/>
              <a:t>8</a:t>
            </a:r>
          </a:p>
          <a:p>
            <a:pPr lvl="8"/>
            <a:r>
              <a:rPr lang="en-US"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bg1"/>
                </a:solidFill>
              </a:defRPr>
            </a:lvl1pPr>
          </a:lstStyle>
          <a:p>
            <a:endParaRPr lang="en-US"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bg1"/>
                </a:solidFill>
              </a:defRPr>
            </a:lvl1pPr>
          </a:lstStyle>
          <a:p>
            <a:endParaRPr lang="en-US"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bg1"/>
                </a:solidFill>
              </a:defRPr>
            </a:lvl1pPr>
          </a:lstStyle>
          <a:p>
            <a:fld id="{23AA811B-2EBD-4900-905E-5BE206449611}" type="slidenum">
              <a:rPr lang="en-US" smtClean="0"/>
              <a:pPr/>
              <a:t>‹#›</a:t>
            </a:fld>
            <a:endParaRPr lang="en-US" dirty="0"/>
          </a:p>
        </p:txBody>
      </p:sp>
      <p:sp>
        <p:nvSpPr>
          <p:cNvPr id="3" name="TextBox 2">
            <a:extLst>
              <a:ext uri="{FF2B5EF4-FFF2-40B4-BE49-F238E27FC236}">
                <a16:creationId xmlns:a16="http://schemas.microsoft.com/office/drawing/2014/main" id="{B5A42DB6-37C7-4655-8383-4D4C615303B7}"/>
              </a:ext>
            </a:extLst>
          </p:cNvPr>
          <p:cNvSpPr txBox="1"/>
          <p:nvPr userDrawn="1"/>
        </p:nvSpPr>
        <p:spPr>
          <a:xfrm>
            <a:off x="7381875" y="2819981"/>
            <a:ext cx="4162126" cy="1107996"/>
          </a:xfrm>
          <a:prstGeom prst="rect">
            <a:avLst/>
          </a:prstGeom>
          <a:noFill/>
        </p:spPr>
        <p:txBody>
          <a:bodyPr wrap="square" lIns="0" tIns="0" rIns="0" bIns="0" rtlCol="0">
            <a:spAutoFit/>
          </a:bodyPr>
          <a:lstStyle/>
          <a:p>
            <a:pPr algn="r"/>
            <a:r>
              <a:rPr lang="en-US" sz="7200" dirty="0">
                <a:solidFill>
                  <a:schemeClr val="bg1"/>
                </a:solidFill>
              </a:rPr>
              <a:t>Agenda</a:t>
            </a:r>
          </a:p>
        </p:txBody>
      </p:sp>
      <p:sp>
        <p:nvSpPr>
          <p:cNvPr id="26" name="Freeform: Shape 25">
            <a:extLst>
              <a:ext uri="{FF2B5EF4-FFF2-40B4-BE49-F238E27FC236}">
                <a16:creationId xmlns:a16="http://schemas.microsoft.com/office/drawing/2014/main" id="{E4BBEEFE-FD1C-41BE-8701-C445D2EB12C0}"/>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US" dirty="0"/>
          </a:p>
        </p:txBody>
      </p:sp>
      <p:sp>
        <p:nvSpPr>
          <p:cNvPr id="5" name="dynamic logo whit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3EF1636C-932C-4747-B37D-D0B1E2D9AB1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219831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11" name="Text Placeholder 2">
            <a:extLst>
              <a:ext uri="{FF2B5EF4-FFF2-40B4-BE49-F238E27FC236}">
                <a16:creationId xmlns:a16="http://schemas.microsoft.com/office/drawing/2014/main" id="{9AB77215-63F5-457D-BB11-70300B8118CE}"/>
              </a:ext>
            </a:extLst>
          </p:cNvPr>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tx2"/>
                </a:solidFill>
              </a:defRPr>
            </a:lvl1pPr>
            <a:lvl2pPr marL="0" indent="0">
              <a:spcBef>
                <a:spcPts val="300"/>
              </a:spcBef>
              <a:spcAft>
                <a:spcPts val="600"/>
              </a:spcAft>
              <a:buFont typeface="Arial" panose="020B0604020202020204" pitchFamily="34" charset="0"/>
              <a:buChar char="​"/>
              <a:defRPr sz="2000" b="1">
                <a:solidFill>
                  <a:schemeClr val="tx2"/>
                </a:solidFill>
              </a:defRPr>
            </a:lvl2pPr>
            <a:lvl3pPr marL="0" indent="0">
              <a:spcBef>
                <a:spcPts val="300"/>
              </a:spcBef>
              <a:spcAft>
                <a:spcPts val="600"/>
              </a:spcAft>
              <a:buFont typeface="Arial" panose="020B0604020202020204" pitchFamily="34" charset="0"/>
              <a:buChar char="​"/>
              <a:defRPr sz="2000">
                <a:solidFill>
                  <a:schemeClr val="tx2"/>
                </a:solidFill>
              </a:defRPr>
            </a:lvl3pPr>
            <a:lvl4pPr marL="0" indent="0">
              <a:spcBef>
                <a:spcPts val="300"/>
              </a:spcBef>
              <a:spcAft>
                <a:spcPts val="600"/>
              </a:spcAft>
              <a:buFont typeface="Arial" panose="020B0604020202020204" pitchFamily="34" charset="0"/>
              <a:buChar char="​"/>
              <a:defRPr sz="2000">
                <a:solidFill>
                  <a:schemeClr val="tx2"/>
                </a:solidFill>
              </a:defRPr>
            </a:lvl4pPr>
            <a:lvl5pPr marL="0" indent="0">
              <a:spcBef>
                <a:spcPts val="300"/>
              </a:spcBef>
              <a:spcAft>
                <a:spcPts val="600"/>
              </a:spcAft>
              <a:buFont typeface="Arial" panose="020B0604020202020204" pitchFamily="34" charset="0"/>
              <a:buChar char="​"/>
              <a:defRPr sz="2000">
                <a:solidFill>
                  <a:schemeClr val="tx2"/>
                </a:solidFill>
              </a:defRPr>
            </a:lvl5pPr>
            <a:lvl6pPr marL="0" indent="0">
              <a:spcBef>
                <a:spcPts val="300"/>
              </a:spcBef>
              <a:spcAft>
                <a:spcPts val="600"/>
              </a:spcAft>
              <a:buFont typeface="Arial" panose="020B0604020202020204" pitchFamily="34" charset="0"/>
              <a:buChar char="​"/>
              <a:defRPr sz="2000">
                <a:solidFill>
                  <a:schemeClr val="tx2"/>
                </a:solidFill>
              </a:defRPr>
            </a:lvl6pPr>
            <a:lvl7pPr marL="0" indent="0">
              <a:spcBef>
                <a:spcPts val="300"/>
              </a:spcBef>
              <a:spcAft>
                <a:spcPts val="600"/>
              </a:spcAft>
              <a:buFont typeface="Arial" panose="020B0604020202020204" pitchFamily="34" charset="0"/>
              <a:buChar char="​"/>
              <a:defRPr sz="2000">
                <a:solidFill>
                  <a:schemeClr val="tx2"/>
                </a:solidFill>
              </a:defRPr>
            </a:lvl7pPr>
            <a:lvl8pPr marL="0" indent="0">
              <a:spcBef>
                <a:spcPts val="300"/>
              </a:spcBef>
              <a:spcAft>
                <a:spcPts val="600"/>
              </a:spcAft>
              <a:buFont typeface="Arial" panose="020B0604020202020204" pitchFamily="34" charset="0"/>
              <a:buChar char="​"/>
              <a:defRPr sz="2000">
                <a:solidFill>
                  <a:schemeClr val="tx2"/>
                </a:solidFill>
              </a:defRPr>
            </a:lvl8pPr>
            <a:lvl9pPr marL="0" indent="0">
              <a:spcBef>
                <a:spcPts val="300"/>
              </a:spcBef>
              <a:spcAft>
                <a:spcPts val="600"/>
              </a:spcAft>
              <a:buFont typeface="Arial" panose="020B0604020202020204" pitchFamily="34" charset="0"/>
              <a:buChar char="​"/>
              <a:defRPr sz="2000">
                <a:solidFill>
                  <a:schemeClr val="tx2"/>
                </a:solidFill>
              </a:defRPr>
            </a:lvl9pPr>
          </a:lstStyle>
          <a:p>
            <a:pPr lvl="0"/>
            <a:r>
              <a:rPr lang="en-US" noProof="0" dirty="0"/>
              <a:t>01 Agenda point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6</a:t>
            </a:r>
          </a:p>
          <a:p>
            <a:pPr lvl="6"/>
            <a:r>
              <a:rPr lang="en-US" noProof="0" dirty="0"/>
              <a:t>7</a:t>
            </a:r>
          </a:p>
          <a:p>
            <a:pPr lvl="7"/>
            <a:r>
              <a:rPr lang="en-US" noProof="0" dirty="0"/>
              <a:t>8</a:t>
            </a:r>
          </a:p>
          <a:p>
            <a:pPr lvl="8"/>
            <a:r>
              <a:rPr lang="en-US"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endParaRPr lang="en-US"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US"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US" smtClean="0"/>
              <a:pPr/>
              <a:t>‹#›</a:t>
            </a:fld>
            <a:endParaRPr lang="en-US"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US" dirty="0"/>
          </a:p>
        </p:txBody>
      </p:sp>
      <p:sp>
        <p:nvSpPr>
          <p:cNvPr id="3" name="dynamic logo whit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 name="dynamic year 100" descr="{&quot;templafy&quot;:{&quot;type&quot;:&quot;image&quot;,&quot;inheritDimensions&quot;:&quot;inheritNone&quot;,&quot;width&quot;:&quot;7.67 cm&quot;,&quot;binding&quot;:&quot;Form.PLogoChoice.PLogoYear&quot;}}" title="Form.PLogoChoice.PLogoInsertion">
            <a:extLst>
              <a:ext uri="{FF2B5EF4-FFF2-40B4-BE49-F238E27FC236}">
                <a16:creationId xmlns:a16="http://schemas.microsoft.com/office/drawing/2014/main" id="{97129AA5-5F6C-4D56-9FE7-7F7D411655B5}"/>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209800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randed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fld id="{C2AD94F7-3470-4EDF-8360-C604BB358116}" type="datetime3">
              <a:rPr lang="en-US" smtClean="0"/>
              <a:t>4 September 2023</a:t>
            </a:fld>
            <a:endParaRPr lang="en-US"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US"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US" smtClean="0"/>
              <a:pPr/>
              <a:t>‹#›</a:t>
            </a:fld>
            <a:endParaRPr lang="en-US"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US" dirty="0"/>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3" name="dynamic logo whit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 name="dynamic year 100" descr="{&quot;templafy&quot;:{&quot;type&quot;:&quot;image&quot;,&quot;inheritDimensions&quot;:&quot;inheritNone&quot;,&quot;width&quot;:&quot;7.67 cm&quot;,&quot;binding&quot;:&quot;Form.PLogoChoice.PLogoYear&quot;}}" title="Form.PLogoChoice.PLogoInsertion">
            <a:extLst>
              <a:ext uri="{FF2B5EF4-FFF2-40B4-BE49-F238E27FC236}">
                <a16:creationId xmlns:a16="http://schemas.microsoft.com/office/drawing/2014/main" id="{289874BE-970D-D4C8-9E09-95F2102C6FC5}"/>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177120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 Agenda">
    <p:bg bwMode="grayWhite">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4AFEEA-94E5-4AC9-A1E0-1C0A39ED59BF}"/>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pic>
        <p:nvPicPr>
          <p:cNvPr id="17" name="Graphic 16">
            <a:extLst>
              <a:ext uri="{FF2B5EF4-FFF2-40B4-BE49-F238E27FC236}">
                <a16:creationId xmlns:a16="http://schemas.microsoft.com/office/drawing/2014/main" id="{E04617A3-773E-4D38-A193-F8C5B6A520C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25" name="Text Placeholder 2">
            <a:extLst>
              <a:ext uri="{FF2B5EF4-FFF2-40B4-BE49-F238E27FC236}">
                <a16:creationId xmlns:a16="http://schemas.microsoft.com/office/drawing/2014/main" id="{A2A3BC1C-0A3F-4D46-8A19-9812D28C2BA4}"/>
              </a:ext>
            </a:extLst>
          </p:cNvPr>
          <p:cNvSpPr>
            <a:spLocks noGrp="1"/>
          </p:cNvSpPr>
          <p:nvPr>
            <p:ph type="body" sz="quarter" idx="17" hasCustomPrompt="1"/>
          </p:nvPr>
        </p:nvSpPr>
        <p:spPr bwMode="gray">
          <a:xfrm>
            <a:off x="2892000" y="648000"/>
            <a:ext cx="6408000" cy="5562000"/>
          </a:xfrm>
        </p:spPr>
        <p:txBody>
          <a:bodyPr anchor="ctr"/>
          <a:lstStyle>
            <a:lvl1pPr marL="0" indent="0">
              <a:lnSpc>
                <a:spcPts val="2600"/>
              </a:lnSpc>
              <a:spcBef>
                <a:spcPts val="0"/>
              </a:spcBef>
              <a:spcAft>
                <a:spcPts val="0"/>
              </a:spcAft>
              <a:buFont typeface="Arial" panose="020B0604020202020204" pitchFamily="34" charset="0"/>
              <a:buChar char="​"/>
              <a:tabLst/>
              <a:defRPr>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US" noProof="0" dirty="0"/>
              <a:t>Agenda point</a:t>
            </a:r>
          </a:p>
          <a:p>
            <a:pPr lvl="1"/>
            <a:r>
              <a:rPr lang="en-US" noProof="0" dirty="0"/>
              <a:t>Second level</a:t>
            </a:r>
          </a:p>
          <a:p>
            <a:pPr lvl="2"/>
            <a:r>
              <a:rPr lang="en-US" noProof="0"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US" noProof="0" dirty="0"/>
              <a:t>Fourth level</a:t>
            </a:r>
          </a:p>
          <a:p>
            <a:pPr lvl="4"/>
            <a:r>
              <a:rPr lang="en-US" noProof="0"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US" noProof="0" dirty="0"/>
              <a:t>6</a:t>
            </a:r>
          </a:p>
          <a:p>
            <a:pPr lvl="6"/>
            <a:r>
              <a:rPr lang="en-US" noProof="0"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US" noProof="0" dirty="0"/>
              <a:t>8</a:t>
            </a:r>
          </a:p>
          <a:p>
            <a:pPr lvl="8"/>
            <a:r>
              <a:rPr lang="en-US" noProof="0" dirty="0"/>
              <a:t>9</a:t>
            </a:r>
          </a:p>
        </p:txBody>
      </p:sp>
      <p:sp>
        <p:nvSpPr>
          <p:cNvPr id="10" name="Text Placeholder 10">
            <a:extLst>
              <a:ext uri="{FF2B5EF4-FFF2-40B4-BE49-F238E27FC236}">
                <a16:creationId xmlns:a16="http://schemas.microsoft.com/office/drawing/2014/main" id="{7E35705F-E398-47AC-9EC0-7584A114B9A2}"/>
              </a:ext>
            </a:extLst>
          </p:cNvPr>
          <p:cNvSpPr>
            <a:spLocks noGrp="1"/>
          </p:cNvSpPr>
          <p:nvPr>
            <p:ph type="body" sz="quarter" idx="20" hasCustomPrompt="1"/>
          </p:nvPr>
        </p:nvSpPr>
        <p:spPr bwMode="gray">
          <a:xfrm>
            <a:off x="647999" y="648000"/>
            <a:ext cx="1920001" cy="5562000"/>
          </a:xfrm>
        </p:spPr>
        <p:txBody>
          <a:bodyPr anchor="ctr"/>
          <a:lstStyle>
            <a:lvl1pPr marL="0" indent="0">
              <a:lnSpc>
                <a:spcPts val="2600"/>
              </a:lnSpc>
              <a:spcBef>
                <a:spcPts val="0"/>
              </a:spcBef>
              <a:spcAft>
                <a:spcPts val="0"/>
              </a:spcAft>
              <a:buFont typeface="Arial" panose="020B0604020202020204" pitchFamily="34" charset="0"/>
              <a:buChar char="​"/>
              <a:defRPr sz="2000">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US" dirty="0"/>
              <a:t>09.00-09.30</a:t>
            </a:r>
          </a:p>
          <a:p>
            <a:pPr lvl="1"/>
            <a:r>
              <a:rPr lang="en-US" dirty="0"/>
              <a:t>Second level</a:t>
            </a:r>
          </a:p>
          <a:p>
            <a:pPr lvl="2"/>
            <a:r>
              <a:rPr lang="en-US"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US" dirty="0"/>
              <a:t>Fourth level</a:t>
            </a:r>
          </a:p>
          <a:p>
            <a:pPr lvl="4"/>
            <a:r>
              <a:rPr lang="en-US"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US" dirty="0"/>
              <a:t>6</a:t>
            </a:r>
          </a:p>
          <a:p>
            <a:pPr lvl="6"/>
            <a:r>
              <a:rPr lang="en-US"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US" dirty="0"/>
              <a:t>8</a:t>
            </a:r>
          </a:p>
          <a:p>
            <a:pPr lvl="8"/>
            <a:r>
              <a:rPr lang="en-US"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bwMode="gray"/>
        <p:txBody>
          <a:bodyPr/>
          <a:lstStyle>
            <a:lvl1pPr>
              <a:defRPr>
                <a:solidFill>
                  <a:schemeClr val="tx2"/>
                </a:solidFill>
              </a:defRPr>
            </a:lvl1pPr>
          </a:lstStyle>
          <a:p>
            <a:endParaRPr lang="en-US"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bwMode="gray"/>
        <p:txBody>
          <a:bodyPr/>
          <a:lstStyle>
            <a:lvl1pPr>
              <a:defRPr>
                <a:solidFill>
                  <a:schemeClr val="tx2"/>
                </a:solidFill>
              </a:defRPr>
            </a:lvl1pPr>
          </a:lstStyle>
          <a:p>
            <a:endParaRPr lang="en-US"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bwMode="gray"/>
        <p:txBody>
          <a:bodyPr/>
          <a:lstStyle>
            <a:lvl1pPr>
              <a:defRPr>
                <a:solidFill>
                  <a:schemeClr val="tx2"/>
                </a:solidFill>
              </a:defRPr>
            </a:lvl1pPr>
          </a:lstStyle>
          <a:p>
            <a:fld id="{23AA811B-2EBD-4900-905E-5BE206449611}" type="slidenum">
              <a:rPr lang="en-US" smtClean="0"/>
              <a:pPr/>
              <a:t>‹#›</a:t>
            </a:fld>
            <a:endParaRPr lang="en-US"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bwMode="gray">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US" dirty="0"/>
          </a:p>
        </p:txBody>
      </p:sp>
      <p:sp>
        <p:nvSpPr>
          <p:cNvPr id="2" name="dynamic logo"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B3C1CADE-9463-4A8D-B4E6-273C0EC9AFF5}"/>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4" name="dynamic year 100" descr="{&quot;templafy&quot;:{&quot;type&quot;:&quot;image&quot;,&quot;inheritDimensions&quot;:&quot;inheritNone&quot;,&quot;width&quot;:&quot;7.67 cm&quot;,&quot;binding&quot;:&quot;Form.PLogoChoice.PLogoYear&quot;}}" title="Form.PLogoChoice.PLogoInsertion">
            <a:extLst>
              <a:ext uri="{FF2B5EF4-FFF2-40B4-BE49-F238E27FC236}">
                <a16:creationId xmlns:a16="http://schemas.microsoft.com/office/drawing/2014/main" id="{51093488-6AB7-37A0-89EA-AB79F453A222}"/>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368408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 Divid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E7C513-B1CD-4706-976C-28D5F1922773}"/>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2" name="Title 1"/>
          <p:cNvSpPr>
            <a:spLocks noGrp="1"/>
          </p:cNvSpPr>
          <p:nvPr>
            <p:ph type="ctrTitle" hasCustomPrompt="1"/>
          </p:nvPr>
        </p:nvSpPr>
        <p:spPr>
          <a:xfrm>
            <a:off x="647999" y="648000"/>
            <a:ext cx="8652001" cy="5562000"/>
          </a:xfrm>
        </p:spPr>
        <p:txBody>
          <a:bodyPr anchor="ctr"/>
          <a:lstStyle>
            <a:lvl1pPr algn="l">
              <a:defRPr sz="4400" b="1">
                <a:solidFill>
                  <a:schemeClr val="bg1"/>
                </a:solidFill>
              </a:defRPr>
            </a:lvl1pPr>
          </a:lstStyle>
          <a:p>
            <a:r>
              <a:rPr lang="en-US" noProof="0" dirty="0"/>
              <a:t>Click to add title</a:t>
            </a:r>
            <a:endParaRPr lang="en-US"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bg1"/>
                </a:solidFill>
              </a:defRPr>
            </a:lvl1pPr>
          </a:lstStyle>
          <a:p>
            <a:pPr lvl="0"/>
            <a:r>
              <a:rPr lang="en-US"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bg1"/>
                </a:solidFill>
              </a:defRPr>
            </a:lvl1pPr>
          </a:lstStyle>
          <a:p>
            <a:endParaRPr lang="en-US"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bg1"/>
                </a:solidFill>
              </a:defRPr>
            </a:lvl1pPr>
          </a:lstStyle>
          <a:p>
            <a:fld id="{23AA811B-2EBD-4900-905E-5BE206449611}" type="slidenum">
              <a:rPr lang="en-US" smtClean="0"/>
              <a:pPr/>
              <a:t>‹#›</a:t>
            </a:fld>
            <a:endParaRPr lang="en-US" dirty="0"/>
          </a:p>
        </p:txBody>
      </p:sp>
      <p:sp>
        <p:nvSpPr>
          <p:cNvPr id="27" name="Freeform: Shape 26">
            <a:extLst>
              <a:ext uri="{FF2B5EF4-FFF2-40B4-BE49-F238E27FC236}">
                <a16:creationId xmlns:a16="http://schemas.microsoft.com/office/drawing/2014/main" id="{3602F927-C35A-415E-909F-7517AD1B0FFA}"/>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US" dirty="0"/>
          </a:p>
        </p:txBody>
      </p:sp>
      <p:sp>
        <p:nvSpPr>
          <p:cNvPr id="6" name="dynamic logo whit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D9E9F619-DDA7-4396-BEF5-E42E21A0A600}"/>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197138226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ags" Target="../tags/tag79.xml"/><Relationship Id="rId21" Type="http://schemas.openxmlformats.org/officeDocument/2006/relationships/slideLayout" Target="../slideLayouts/slideLayout21.xml"/><Relationship Id="rId42" Type="http://schemas.openxmlformats.org/officeDocument/2006/relationships/tags" Target="../tags/tag4.xml"/><Relationship Id="rId47" Type="http://schemas.openxmlformats.org/officeDocument/2006/relationships/tags" Target="../tags/tag9.xml"/><Relationship Id="rId63" Type="http://schemas.openxmlformats.org/officeDocument/2006/relationships/tags" Target="../tags/tag25.xml"/><Relationship Id="rId68" Type="http://schemas.openxmlformats.org/officeDocument/2006/relationships/tags" Target="../tags/tag30.xml"/><Relationship Id="rId84" Type="http://schemas.openxmlformats.org/officeDocument/2006/relationships/tags" Target="../tags/tag46.xml"/><Relationship Id="rId89" Type="http://schemas.openxmlformats.org/officeDocument/2006/relationships/tags" Target="../tags/tag51.xml"/><Relationship Id="rId112" Type="http://schemas.openxmlformats.org/officeDocument/2006/relationships/tags" Target="../tags/tag74.xml"/><Relationship Id="rId16" Type="http://schemas.openxmlformats.org/officeDocument/2006/relationships/slideLayout" Target="../slideLayouts/slideLayout16.xml"/><Relationship Id="rId107" Type="http://schemas.openxmlformats.org/officeDocument/2006/relationships/tags" Target="../tags/tag69.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tags" Target="../tags/tag15.xml"/><Relationship Id="rId58" Type="http://schemas.openxmlformats.org/officeDocument/2006/relationships/tags" Target="../tags/tag20.xml"/><Relationship Id="rId74" Type="http://schemas.openxmlformats.org/officeDocument/2006/relationships/tags" Target="../tags/tag36.xml"/><Relationship Id="rId79" Type="http://schemas.openxmlformats.org/officeDocument/2006/relationships/tags" Target="../tags/tag41.xml"/><Relationship Id="rId102" Type="http://schemas.openxmlformats.org/officeDocument/2006/relationships/tags" Target="../tags/tag64.xml"/><Relationship Id="rId123" Type="http://schemas.openxmlformats.org/officeDocument/2006/relationships/tags" Target="../tags/tag85.xml"/><Relationship Id="rId5" Type="http://schemas.openxmlformats.org/officeDocument/2006/relationships/slideLayout" Target="../slideLayouts/slideLayout5.xml"/><Relationship Id="rId90" Type="http://schemas.openxmlformats.org/officeDocument/2006/relationships/tags" Target="../tags/tag52.xml"/><Relationship Id="rId95" Type="http://schemas.openxmlformats.org/officeDocument/2006/relationships/tags" Target="../tags/tag57.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5.xml"/><Relationship Id="rId48" Type="http://schemas.openxmlformats.org/officeDocument/2006/relationships/tags" Target="../tags/tag10.xml"/><Relationship Id="rId64" Type="http://schemas.openxmlformats.org/officeDocument/2006/relationships/tags" Target="../tags/tag26.xml"/><Relationship Id="rId69" Type="http://schemas.openxmlformats.org/officeDocument/2006/relationships/tags" Target="../tags/tag31.xml"/><Relationship Id="rId113" Type="http://schemas.openxmlformats.org/officeDocument/2006/relationships/tags" Target="../tags/tag75.xml"/><Relationship Id="rId118" Type="http://schemas.openxmlformats.org/officeDocument/2006/relationships/tags" Target="../tags/tag80.xml"/><Relationship Id="rId80" Type="http://schemas.openxmlformats.org/officeDocument/2006/relationships/tags" Target="../tags/tag42.xml"/><Relationship Id="rId85" Type="http://schemas.openxmlformats.org/officeDocument/2006/relationships/tags" Target="../tags/tag4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theme" Target="../theme/theme1.xml"/><Relationship Id="rId59" Type="http://schemas.openxmlformats.org/officeDocument/2006/relationships/tags" Target="../tags/tag21.xml"/><Relationship Id="rId103" Type="http://schemas.openxmlformats.org/officeDocument/2006/relationships/tags" Target="../tags/tag65.xml"/><Relationship Id="rId108" Type="http://schemas.openxmlformats.org/officeDocument/2006/relationships/tags" Target="../tags/tag70.xml"/><Relationship Id="rId124" Type="http://schemas.openxmlformats.org/officeDocument/2006/relationships/tags" Target="../tags/tag86.xml"/><Relationship Id="rId54" Type="http://schemas.openxmlformats.org/officeDocument/2006/relationships/tags" Target="../tags/tag16.xml"/><Relationship Id="rId70" Type="http://schemas.openxmlformats.org/officeDocument/2006/relationships/tags" Target="../tags/tag32.xml"/><Relationship Id="rId75" Type="http://schemas.openxmlformats.org/officeDocument/2006/relationships/tags" Target="../tags/tag37.xml"/><Relationship Id="rId91" Type="http://schemas.openxmlformats.org/officeDocument/2006/relationships/tags" Target="../tags/tag53.xml"/><Relationship Id="rId96" Type="http://schemas.openxmlformats.org/officeDocument/2006/relationships/tags" Target="../tags/tag58.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11.xml"/><Relationship Id="rId114" Type="http://schemas.openxmlformats.org/officeDocument/2006/relationships/tags" Target="../tags/tag76.xml"/><Relationship Id="rId119" Type="http://schemas.openxmlformats.org/officeDocument/2006/relationships/tags" Target="../tags/tag81.xml"/><Relationship Id="rId44" Type="http://schemas.openxmlformats.org/officeDocument/2006/relationships/tags" Target="../tags/tag6.xml"/><Relationship Id="rId60" Type="http://schemas.openxmlformats.org/officeDocument/2006/relationships/tags" Target="../tags/tag22.xml"/><Relationship Id="rId65" Type="http://schemas.openxmlformats.org/officeDocument/2006/relationships/tags" Target="../tags/tag27.xml"/><Relationship Id="rId81" Type="http://schemas.openxmlformats.org/officeDocument/2006/relationships/tags" Target="../tags/tag43.xml"/><Relationship Id="rId86" Type="http://schemas.openxmlformats.org/officeDocument/2006/relationships/tags" Target="../tags/tag4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xml"/><Relationship Id="rId109" Type="http://schemas.openxmlformats.org/officeDocument/2006/relationships/tags" Target="../tags/tag71.xml"/><Relationship Id="rId34" Type="http://schemas.openxmlformats.org/officeDocument/2006/relationships/slideLayout" Target="../slideLayouts/slideLayout34.xml"/><Relationship Id="rId50" Type="http://schemas.openxmlformats.org/officeDocument/2006/relationships/tags" Target="../tags/tag12.xml"/><Relationship Id="rId55" Type="http://schemas.openxmlformats.org/officeDocument/2006/relationships/tags" Target="../tags/tag17.xml"/><Relationship Id="rId76" Type="http://schemas.openxmlformats.org/officeDocument/2006/relationships/tags" Target="../tags/tag38.xml"/><Relationship Id="rId97" Type="http://schemas.openxmlformats.org/officeDocument/2006/relationships/tags" Target="../tags/tag59.xml"/><Relationship Id="rId104" Type="http://schemas.openxmlformats.org/officeDocument/2006/relationships/tags" Target="../tags/tag66.xml"/><Relationship Id="rId120" Type="http://schemas.openxmlformats.org/officeDocument/2006/relationships/tags" Target="../tags/tag82.xml"/><Relationship Id="rId125" Type="http://schemas.openxmlformats.org/officeDocument/2006/relationships/tags" Target="../tags/tag87.xml"/><Relationship Id="rId7" Type="http://schemas.openxmlformats.org/officeDocument/2006/relationships/slideLayout" Target="../slideLayouts/slideLayout7.xml"/><Relationship Id="rId71" Type="http://schemas.openxmlformats.org/officeDocument/2006/relationships/tags" Target="../tags/tag33.xml"/><Relationship Id="rId92" Type="http://schemas.openxmlformats.org/officeDocument/2006/relationships/tags" Target="../tags/tag5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2.xml"/><Relationship Id="rId45" Type="http://schemas.openxmlformats.org/officeDocument/2006/relationships/tags" Target="../tags/tag7.xml"/><Relationship Id="rId66" Type="http://schemas.openxmlformats.org/officeDocument/2006/relationships/tags" Target="../tags/tag28.xml"/><Relationship Id="rId87" Type="http://schemas.openxmlformats.org/officeDocument/2006/relationships/tags" Target="../tags/tag49.xml"/><Relationship Id="rId110" Type="http://schemas.openxmlformats.org/officeDocument/2006/relationships/tags" Target="../tags/tag72.xml"/><Relationship Id="rId115" Type="http://schemas.openxmlformats.org/officeDocument/2006/relationships/tags" Target="../tags/tag77.xml"/><Relationship Id="rId61" Type="http://schemas.openxmlformats.org/officeDocument/2006/relationships/tags" Target="../tags/tag23.xml"/><Relationship Id="rId82" Type="http://schemas.openxmlformats.org/officeDocument/2006/relationships/tags" Target="../tags/tag44.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tags" Target="../tags/tag18.xml"/><Relationship Id="rId77" Type="http://schemas.openxmlformats.org/officeDocument/2006/relationships/tags" Target="../tags/tag39.xml"/><Relationship Id="rId100" Type="http://schemas.openxmlformats.org/officeDocument/2006/relationships/tags" Target="../tags/tag62.xml"/><Relationship Id="rId105" Type="http://schemas.openxmlformats.org/officeDocument/2006/relationships/tags" Target="../tags/tag67.xml"/><Relationship Id="rId126" Type="http://schemas.openxmlformats.org/officeDocument/2006/relationships/tags" Target="../tags/tag88.xml"/><Relationship Id="rId8" Type="http://schemas.openxmlformats.org/officeDocument/2006/relationships/slideLayout" Target="../slideLayouts/slideLayout8.xml"/><Relationship Id="rId51" Type="http://schemas.openxmlformats.org/officeDocument/2006/relationships/tags" Target="../tags/tag13.xml"/><Relationship Id="rId72" Type="http://schemas.openxmlformats.org/officeDocument/2006/relationships/tags" Target="../tags/tag34.xml"/><Relationship Id="rId93" Type="http://schemas.openxmlformats.org/officeDocument/2006/relationships/tags" Target="../tags/tag55.xml"/><Relationship Id="rId98" Type="http://schemas.openxmlformats.org/officeDocument/2006/relationships/tags" Target="../tags/tag60.xml"/><Relationship Id="rId121" Type="http://schemas.openxmlformats.org/officeDocument/2006/relationships/tags" Target="../tags/tag8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8.xml"/><Relationship Id="rId67" Type="http://schemas.openxmlformats.org/officeDocument/2006/relationships/tags" Target="../tags/tag29.xml"/><Relationship Id="rId116" Type="http://schemas.openxmlformats.org/officeDocument/2006/relationships/tags" Target="../tags/tag78.xml"/><Relationship Id="rId20" Type="http://schemas.openxmlformats.org/officeDocument/2006/relationships/slideLayout" Target="../slideLayouts/slideLayout20.xml"/><Relationship Id="rId41" Type="http://schemas.openxmlformats.org/officeDocument/2006/relationships/tags" Target="../tags/tag3.xml"/><Relationship Id="rId62" Type="http://schemas.openxmlformats.org/officeDocument/2006/relationships/tags" Target="../tags/tag24.xml"/><Relationship Id="rId83" Type="http://schemas.openxmlformats.org/officeDocument/2006/relationships/tags" Target="../tags/tag45.xml"/><Relationship Id="rId88" Type="http://schemas.openxmlformats.org/officeDocument/2006/relationships/tags" Target="../tags/tag50.xml"/><Relationship Id="rId111" Type="http://schemas.openxmlformats.org/officeDocument/2006/relationships/tags" Target="../tags/tag7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tags" Target="../tags/tag19.xml"/><Relationship Id="rId106" Type="http://schemas.openxmlformats.org/officeDocument/2006/relationships/tags" Target="../tags/tag68.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tags" Target="../tags/tag14.xml"/><Relationship Id="rId73" Type="http://schemas.openxmlformats.org/officeDocument/2006/relationships/tags" Target="../tags/tag35.xml"/><Relationship Id="rId78" Type="http://schemas.openxmlformats.org/officeDocument/2006/relationships/tags" Target="../tags/tag40.xml"/><Relationship Id="rId94" Type="http://schemas.openxmlformats.org/officeDocument/2006/relationships/tags" Target="../tags/tag56.xml"/><Relationship Id="rId99" Type="http://schemas.openxmlformats.org/officeDocument/2006/relationships/tags" Target="../tags/tag61.xml"/><Relationship Id="rId101" Type="http://schemas.openxmlformats.org/officeDocument/2006/relationships/tags" Target="../tags/tag63.xml"/><Relationship Id="rId122" Type="http://schemas.openxmlformats.org/officeDocument/2006/relationships/tags" Target="../tags/tag84.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8000" y="1944000"/>
            <a:ext cx="10896000" cy="4266000"/>
          </a:xfrm>
          <a:prstGeom prst="rect">
            <a:avLst/>
          </a:prstGeom>
        </p:spPr>
        <p:txBody>
          <a:bodyPr vert="horz" lIns="0" tIns="0" rIns="0" bIns="0" rtlCol="0">
            <a:noAutofit/>
          </a:bodyPr>
          <a:lstStyle/>
          <a:p>
            <a:pPr lvl="0"/>
            <a:r>
              <a:rPr lang="en-US" noProof="0" dirty="0"/>
              <a:t>Level 1</a:t>
            </a:r>
          </a:p>
          <a:p>
            <a:pPr lvl="1"/>
            <a:r>
              <a:rPr lang="en-US" noProof="0" dirty="0"/>
              <a:t>Level 2</a:t>
            </a:r>
          </a:p>
          <a:p>
            <a:pPr lvl="2"/>
            <a:r>
              <a:rPr lang="en-US" noProof="0" dirty="0"/>
              <a:t>Level 3</a:t>
            </a:r>
          </a:p>
          <a:p>
            <a:pPr lvl="3"/>
            <a:r>
              <a:rPr lang="en-US" noProof="0" dirty="0"/>
              <a:t>Level 4, Header</a:t>
            </a:r>
          </a:p>
          <a:p>
            <a:pPr lvl="4"/>
            <a:r>
              <a:rPr lang="en-US" noProof="0" dirty="0"/>
              <a:t>Level 5, Body</a:t>
            </a:r>
          </a:p>
          <a:p>
            <a:pPr lvl="5"/>
            <a:r>
              <a:rPr lang="en-US" noProof="0" dirty="0"/>
              <a:t>Level 6</a:t>
            </a:r>
          </a:p>
          <a:p>
            <a:pPr lvl="6"/>
            <a:r>
              <a:rPr lang="en-US" noProof="0" dirty="0"/>
              <a:t>Level 7, Small Header</a:t>
            </a:r>
          </a:p>
          <a:p>
            <a:pPr lvl="7"/>
            <a:r>
              <a:rPr lang="en-US" noProof="0" dirty="0"/>
              <a:t>Level 8, Small Body</a:t>
            </a:r>
          </a:p>
          <a:p>
            <a:pPr lvl="8"/>
            <a:r>
              <a:rPr lang="en-US" noProof="0" dirty="0"/>
              <a:t>Level 9, 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648000" y="648000"/>
            <a:ext cx="10896000" cy="12960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0643F1B6-0743-4D14-8B95-B030120DE5D1}"/>
              </a:ext>
            </a:extLst>
          </p:cNvPr>
          <p:cNvSpPr>
            <a:spLocks noGrp="1"/>
          </p:cNvSpPr>
          <p:nvPr>
            <p:ph type="dt" sz="half" idx="2"/>
          </p:nvPr>
        </p:nvSpPr>
        <p:spPr>
          <a:xfrm>
            <a:off x="648000" y="324000"/>
            <a:ext cx="1920000" cy="125850"/>
          </a:xfrm>
          <a:prstGeom prst="rect">
            <a:avLst/>
          </a:prstGeom>
        </p:spPr>
        <p:txBody>
          <a:bodyPr vert="horz" lIns="0" tIns="0" rIns="0" bIns="0" rtlCol="0" anchor="t"/>
          <a:lstStyle>
            <a:lvl1pPr algn="l">
              <a:defRPr sz="700">
                <a:solidFill>
                  <a:schemeClr val="tx2"/>
                </a:solidFill>
              </a:defRPr>
            </a:lvl1pPr>
          </a:lstStyle>
          <a:p>
            <a:endParaRPr lang="en-US" dirty="0"/>
          </a:p>
        </p:txBody>
      </p:sp>
      <p:sp>
        <p:nvSpPr>
          <p:cNvPr id="8" name="Footer Placeholder 7">
            <a:extLst>
              <a:ext uri="{FF2B5EF4-FFF2-40B4-BE49-F238E27FC236}">
                <a16:creationId xmlns:a16="http://schemas.microsoft.com/office/drawing/2014/main" id="{69460BDC-2796-43E8-A075-B3BFBC3B28E3}"/>
              </a:ext>
            </a:extLst>
          </p:cNvPr>
          <p:cNvSpPr>
            <a:spLocks noGrp="1"/>
          </p:cNvSpPr>
          <p:nvPr>
            <p:ph type="ftr" sz="quarter" idx="3"/>
          </p:nvPr>
        </p:nvSpPr>
        <p:spPr>
          <a:xfrm>
            <a:off x="2892712" y="323850"/>
            <a:ext cx="4162138" cy="126000"/>
          </a:xfrm>
          <a:prstGeom prst="rect">
            <a:avLst/>
          </a:prstGeom>
        </p:spPr>
        <p:txBody>
          <a:bodyPr vert="horz" lIns="0" tIns="0" rIns="0" bIns="0" rtlCol="0" anchor="t"/>
          <a:lstStyle>
            <a:lvl1pPr algn="l">
              <a:defRPr sz="700">
                <a:solidFill>
                  <a:schemeClr val="tx2"/>
                </a:solidFill>
              </a:defRPr>
            </a:lvl1pPr>
          </a:lstStyle>
          <a:p>
            <a:endParaRPr lang="en-US" dirty="0"/>
          </a:p>
        </p:txBody>
      </p:sp>
      <p:sp>
        <p:nvSpPr>
          <p:cNvPr id="9" name="Slide Number Placeholder 8">
            <a:extLst>
              <a:ext uri="{FF2B5EF4-FFF2-40B4-BE49-F238E27FC236}">
                <a16:creationId xmlns:a16="http://schemas.microsoft.com/office/drawing/2014/main" id="{5942516E-ED5A-4F68-B285-E8D0CC42F948}"/>
              </a:ext>
            </a:extLst>
          </p:cNvPr>
          <p:cNvSpPr>
            <a:spLocks noGrp="1"/>
          </p:cNvSpPr>
          <p:nvPr>
            <p:ph type="sldNum" sz="quarter" idx="4"/>
          </p:nvPr>
        </p:nvSpPr>
        <p:spPr>
          <a:xfrm>
            <a:off x="324000" y="324000"/>
            <a:ext cx="324000" cy="125850"/>
          </a:xfrm>
          <a:prstGeom prst="rect">
            <a:avLst/>
          </a:prstGeom>
        </p:spPr>
        <p:txBody>
          <a:bodyPr vert="horz" lIns="0" tIns="0" rIns="0" bIns="0" rtlCol="0" anchor="t"/>
          <a:lstStyle>
            <a:lvl1pPr algn="l">
              <a:defRPr sz="700">
                <a:solidFill>
                  <a:schemeClr val="tx2"/>
                </a:solidFill>
              </a:defRPr>
            </a:lvl1pPr>
          </a:lstStyle>
          <a:p>
            <a:fld id="{23AA811B-2EBD-4900-905E-5BE206449611}" type="slidenum">
              <a:rPr lang="en-US" smtClean="0"/>
              <a:pPr/>
              <a:t>‹#›</a:t>
            </a:fld>
            <a:endParaRPr lang="en-US" dirty="0"/>
          </a:p>
        </p:txBody>
      </p:sp>
      <p:sp>
        <p:nvSpPr>
          <p:cNvPr id="26" name="TextBox 25">
            <a:extLst>
              <a:ext uri="{FF2B5EF4-FFF2-40B4-BE49-F238E27FC236}">
                <a16:creationId xmlns:a16="http://schemas.microsoft.com/office/drawing/2014/main" id="{278D69B5-2783-4637-A949-A867EE4EFE6B}"/>
              </a:ext>
            </a:extLst>
          </p:cNvPr>
          <p:cNvSpPr txBox="1"/>
          <p:nvPr userDrawn="1"/>
        </p:nvSpPr>
        <p:spPr>
          <a:xfrm>
            <a:off x="11218069" y="324000"/>
            <a:ext cx="648494" cy="107722"/>
          </a:xfrm>
          <a:prstGeom prst="rect">
            <a:avLst/>
          </a:prstGeom>
          <a:noFill/>
        </p:spPr>
        <p:txBody>
          <a:bodyPr wrap="square" lIns="0" tIns="0" rIns="0" bIns="0" rtlCol="0">
            <a:spAutoFit/>
          </a:bodyPr>
          <a:lstStyle/>
          <a:p>
            <a:pPr algn="r"/>
            <a:r>
              <a:rPr lang="en-US" sz="700" dirty="0">
                <a:solidFill>
                  <a:schemeClr val="tx2"/>
                </a:solidFill>
              </a:rPr>
              <a:t>Novo Nordisk</a:t>
            </a:r>
            <a:r>
              <a:rPr lang="en-US" sz="700" baseline="30000" dirty="0">
                <a:solidFill>
                  <a:schemeClr val="tx2"/>
                </a:solidFill>
              </a:rPr>
              <a:t>®</a:t>
            </a:r>
          </a:p>
        </p:txBody>
      </p:sp>
      <p:sp>
        <p:nvSpPr>
          <p:cNvPr id="4" name="[WorkArea]" descr="&lt;?xml version=&quot;1.0&quot; encoding=&quot;utf-16&quot;?&gt;&#10;&lt;GridTheme xmlns:xsi=&quot;http://www.w3.org/2001/XMLSchema-instance&quot; xmlns:xsd=&quot;http://www.w3.org/2001/XMLSchema&quot;&gt;&#10;  &lt;GuideLines /&gt;&#10;  &lt;SubGrids&gt;&#10;    &lt;SubGrid&gt;&#10;      &lt;Left&gt;25.51181&lt;/Left&gt;&#10;      &lt;Top&gt;25.51181&lt;/Top&gt;&#10;      &lt;Width&gt;25.51181&lt;/Width&gt;&#10;      &lt;Height&gt;25.51181&lt;/Height&gt;&#10;    &lt;/SubGrid&gt;&#10;    &lt;SubGrid&gt;&#10;      &lt;Left&gt;51.02362&lt;/Left&gt;&#10;      &lt;Top&gt;25.51181&lt;/Top&gt;&#10;      &lt;Width&gt;151.1811&lt;/Width&gt;&#10;      &lt;Height&gt;25.51181&lt;/Height&gt;&#10;    &lt;/SubGrid&gt;&#10;    &lt;SubGrid&gt;&#10;      &lt;Left&gt;202.204727&lt;/Left&gt;&#10;      &lt;Top&gt;25.51181&lt;/Top&gt;&#10;      &lt;Width&gt;25.51181&lt;/Width&gt;&#10;      &lt;Height&gt;25.51181&lt;/Height&gt;&#10;    &lt;/SubGrid&gt;&#10;    &lt;SubGrid&gt;&#10;      &lt;Left&gt;227.716537&lt;/Left&gt;&#10;      &lt;Top&gt;25.51181&lt;/Top&gt;&#10;      &lt;Width&gt;151.1811&lt;/Width&gt;&#10;      &lt;Height&gt;25.51181&lt;/Height&gt;&#10;    &lt;/SubGrid&gt;&#10;    &lt;SubGrid&gt;&#10;      &lt;Left&gt;378.897644&lt;/Left&gt;&#10;      &lt;Top&gt;25.51181&lt;/Top&gt;&#10;      &lt;Width&gt;25.51181&lt;/Width&gt;&#10;      &lt;Height&gt;25.51181&lt;/Height&gt;&#10;    &lt;/SubGrid&gt;&#10;    &lt;SubGrid&gt;&#10;      &lt;Left&gt;404.409454&lt;/Left&gt;&#10;      &lt;Top&gt;25.51181&lt;/Top&gt;&#10;      &lt;Width&gt;151.1811&lt;/Width&gt;&#10;      &lt;Height&gt;25.51181&lt;/Height&gt;&#10;    &lt;/SubGrid&gt;&#10;    &lt;SubGrid&gt;&#10;      &lt;Left&gt;555.5906&lt;/Left&gt;&#10;      &lt;Top&gt;25.51181&lt;/Top&gt;&#10;      &lt;Width&gt;25.51181&lt;/Width&gt;&#10;      &lt;Height&gt;25.51181&lt;/Height&gt;&#10;    &lt;/SubGrid&gt;&#10;    &lt;SubGrid&gt;&#10;      &lt;Left&gt;581.102356&lt;/Left&gt;&#10;      &lt;Top&gt;25.51181&lt;/Top&gt;&#10;      &lt;Width&gt;151.1811&lt;/Width&gt;&#10;      &lt;Height&gt;25.51181&lt;/Height&gt;&#10;    &lt;/SubGrid&gt;&#10;    &lt;SubGrid&gt;&#10;      &lt;Left&gt;732.283447&lt;/Left&gt;&#10;      &lt;Top&gt;25.51181&lt;/Top&gt;&#10;      &lt;Width&gt;25.51181&lt;/Width&gt;&#10;      &lt;Height&gt;25.51181&lt;/Height&gt;&#10;    &lt;/SubGrid&gt;&#10;    &lt;SubGrid&gt;&#10;      &lt;Left&gt;757.7953&lt;/Left&gt;&#10;      &lt;Top&gt;25.51181&lt;/Top&gt;&#10;      &lt;Width&gt;151.1811&lt;/Width&gt;&#10;      &lt;Height&gt;25.51181&lt;/Height&gt;&#10;    &lt;/SubGrid&gt;&#10;    &lt;SubGrid&gt;&#10;      &lt;Left&gt;908.9764&lt;/Left&gt;&#10;      &lt;Top&gt;25.51181&lt;/Top&gt;&#10;      &lt;Width&gt;25.51181&lt;/Width&gt;&#10;      &lt;Height&gt;25.51181&lt;/Height&gt;&#10;    &lt;/SubGrid&gt;&#10;    &lt;SubGrid&gt;&#10;      &lt;Left&gt;25.51181&lt;/Left&gt;&#10;      &lt;Top&gt;218.976379&lt;/Top&gt;&#10;      &lt;Width&gt;25.51181&lt;/Width&gt;&#10;      &lt;Height&gt;25.51181&lt;/Height&gt;&#10;    &lt;/SubGrid&gt;&#10;    &lt;SubGrid&gt;&#10;      &lt;Left&gt;25.51181&lt;/Left&gt;&#10;      &lt;Top&gt;244.48819&lt;/Top&gt;&#10;      &lt;Width&gt;25.51181&lt;/Width&gt;&#10;      &lt;Height&gt;25.51181&lt;/Height&gt;&#10;    &lt;/SubGrid&gt;&#10;    &lt;SubGrid&gt;&#10;      &lt;Left&gt;25.51181&lt;/Left&gt;&#10;      &lt;Top&gt;270&lt;/Top&gt;&#10;      &lt;Width&gt;25.51181&lt;/Width&gt;&#10;      &lt;Height&gt;25.51181&lt;/Height&gt;&#10;    &lt;/SubGrid&gt;&#10;    &lt;SubGrid&gt;&#10;      &lt;Left&gt;25.51181&lt;/Left&gt;&#10;      &lt;Top&gt;295.5118&lt;/Top&gt;&#10;      &lt;Width&gt;25.51181&lt;/Width&gt;&#10;      &lt;Height&gt;25.51181&lt;/Height&gt;&#10;    &lt;/SubGrid&gt;&#10;    &lt;SubGrid&gt;&#10;      &lt;Left&gt;51.02362&lt;/Left&gt;&#10;      &lt;Top&gt;295.5118&lt;/Top&gt;&#10;      &lt;Width&gt;151.1811&lt;/Width&gt;&#10;      &lt;Height&gt;25.51181&lt;/Height&gt;&#10;    &lt;/SubGrid&gt;&#10;    &lt;SubGrid&gt;&#10;      &lt;Left&gt;202.204727&lt;/Left&gt;&#10;      &lt;Top&gt;295.5118&lt;/Top&gt;&#10;      &lt;Width&gt;25.51181&lt;/Width&gt;&#10;      &lt;Height&gt;25.51181&lt;/Height&gt;&#10;    &lt;/SubGrid&gt;&#10;    &lt;SubGrid&gt;&#10;      &lt;Left&gt;51.02362&lt;/Left&gt;&#10;      &lt;Top&gt;270&lt;/Top&gt;&#10;      &lt;Width&gt;151.1811&lt;/Width&gt;&#10;      &lt;Height&gt;25.51181&lt;/Height&gt;&#10;    &lt;/SubGrid&gt;&#10;    &lt;SubGrid&gt;&#10;      &lt;Left&gt;202.204727&lt;/Left&gt;&#10;      &lt;Top&gt;270&lt;/Top&gt;&#10;      &lt;Width&gt;25.51181&lt;/Width&gt;&#10;      &lt;Height&gt;25.51181&lt;/Height&gt;&#10;    &lt;/SubGrid&gt;&#10;    &lt;SubGrid&gt;&#10;      &lt;Left&gt;51.02362&lt;/Left&gt;&#10;      &lt;Top&gt;244.48819&lt;/Top&gt;&#10;      &lt;Width&gt;151.1811&lt;/Width&gt;&#10;      &lt;Height&gt;25.51181&lt;/Height&gt;&#10;    &lt;/SubGrid&gt;&#10;    &lt;SubGrid&gt;&#10;      &lt;Left&gt;202.204727&lt;/Left&gt;&#10;      &lt;Top&gt;244.48819&lt;/Top&gt;&#10;      &lt;Width&gt;25.51181&lt;/Width&gt;&#10;      &lt;Height&gt;25.51181&lt;/Height&gt;&#10;    &lt;/SubGrid&gt;&#10;    &lt;SubGrid&gt;&#10;      &lt;Left&gt;51.02362&lt;/Left&gt;&#10;      &lt;Top&gt;218.976379&lt;/Top&gt;&#10;      &lt;Width&gt;151.1811&lt;/Width&gt;&#10;      &lt;Height&gt;25.51181&lt;/Height&gt;&#10;    &lt;/SubGrid&gt;&#10;    &lt;SubGrid&gt;&#10;      &lt;Left&gt;202.204727&lt;/Left&gt;&#10;      &lt;Top&gt;218.976379&lt;/Top&gt;&#10;      &lt;Width&gt;25.51181&lt;/Width&gt;&#10;      &lt;Height&gt;25.51181&lt;/Height&gt;&#10;    &lt;/SubGrid&gt;&#10;    &lt;SubGrid&gt;&#10;      &lt;Left&gt;25.51181&lt;/Left&gt;&#10;      &lt;Top&gt;488.976379&lt;/Top&gt;&#10;      &lt;Width&gt;25.51181&lt;/Width&gt;&#10;      &lt;Height&gt;25.51181&lt;/Height&gt;&#10;    &lt;/SubGrid&gt;&#10;    &lt;SubGrid&gt;&#10;      &lt;Left&gt;51.02362&lt;/Left&gt;&#10;      &lt;Top&gt;488.976379&lt;/Top&gt;&#10;      &lt;Width&gt;151.1811&lt;/Width&gt;&#10;      &lt;Height&gt;25.51181&lt;/Height&gt;&#10;    &lt;/SubGrid&gt;&#10;    &lt;SubGrid&gt;&#10;      &lt;Left&gt;202.204727&lt;/Left&gt;&#10;      &lt;Top&gt;488.976379&lt;/Top&gt;&#10;      &lt;Width&gt;25.51181&lt;/Width&gt;&#10;      &lt;Height&gt;25.51181&lt;/Height&gt;&#10;    &lt;/SubGrid&gt;&#10;    &lt;SubGrid&gt;&#10;      &lt;Left&gt;227.716537&lt;/Left&gt;&#10;      &lt;Top&gt;488.976379&lt;/Top&gt;&#10;      &lt;Width&gt;151.1811&lt;/Width&gt;&#10;      &lt;Height&gt;25.51181&lt;/Height&gt;&#10;    &lt;/SubGrid&gt;&#10;    &lt;SubGrid&gt;&#10;      &lt;Left&gt;378.897644&lt;/Left&gt;&#10;      &lt;Top&gt;488.976379&lt;/Top&gt;&#10;      &lt;Width&gt;25.51181&lt;/Width&gt;&#10;      &lt;Height&gt;25.51181&lt;/Height&gt;&#10;    &lt;/SubGrid&gt;&#10;    &lt;SubGrid&gt;&#10;      &lt;Left&gt;404.409454&lt;/Left&gt;&#10;      &lt;Top&gt;488.976379&lt;/Top&gt;&#10;      &lt;Width&gt;151.1811&lt;/Width&gt;&#10;      &lt;Height&gt;25.51181&lt;/Height&gt;&#10;    &lt;/SubGrid&gt;&#10;    &lt;SubGrid&gt;&#10;      &lt;Left&gt;555.5906&lt;/Left&gt;&#10;      &lt;Top&gt;488.976379&lt;/Top&gt;&#10;      &lt;Width&gt;25.51181&lt;/Width&gt;&#10;      &lt;Height&gt;25.51181&lt;/Height&gt;&#10;    &lt;/SubGrid&gt;&#10;    &lt;SubGrid&gt;&#10;      &lt;Left&gt;581.102356&lt;/Left&gt;&#10;      &lt;Top&gt;488.976379&lt;/Top&gt;&#10;      &lt;Width&gt;151.1811&lt;/Width&gt;&#10;      &lt;Height&gt;25.51181&lt;/Height&gt;&#10;    &lt;/SubGrid&gt;&#10;    &lt;SubGrid&gt;&#10;      &lt;Left&gt;732.283447&lt;/Left&gt;&#10;      &lt;Top&gt;488.976379&lt;/Top&gt;&#10;      &lt;Width&gt;25.51181&lt;/Width&gt;&#10;      &lt;Height&gt;25.51181&lt;/Height&gt;&#10;    &lt;/SubGrid&gt;&#10;    &lt;SubGrid&gt;&#10;      &lt;Left&gt;757.7953&lt;/Left&gt;&#10;      &lt;Top&gt;488.976379&lt;/Top&gt;&#10;      &lt;Width&gt;151.1811&lt;/Width&gt;&#10;      &lt;Height&gt;25.51181&lt;/Height&gt;&#10;    &lt;/SubGrid&gt;&#10;    &lt;SubGrid&gt;&#10;      &lt;Left&gt;908.9764&lt;/Left&gt;&#10;      &lt;Top&gt;488.976379&lt;/Top&gt;&#10;      &lt;Width&gt;25.51181&lt;/Width&gt;&#10;      &lt;Height&gt;25.51181&lt;/Height&gt;&#10;    &lt;/SubGrid&gt;&#10;    &lt;SubGrid&gt;&#10;      &lt;Left&gt;227.716537&lt;/Left&gt;&#10;      &lt;Top&gt;295.5118&lt;/Top&gt;&#10;      &lt;Width&gt;151.1811&lt;/Width&gt;&#10;      &lt;Height&gt;25.51181&lt;/Height&gt;&#10;    &lt;/SubGrid&gt;&#10;    &lt;SubGrid&gt;&#10;      &lt;Left&gt;378.897644&lt;/Left&gt;&#10;      &lt;Top&gt;295.5118&lt;/Top&gt;&#10;      &lt;Width&gt;25.51181&lt;/Width&gt;&#10;      &lt;Height&gt;25.51181&lt;/Height&gt;&#10;    &lt;/SubGrid&gt;&#10;    &lt;SubGrid&gt;&#10;      &lt;Left&gt;227.716537&lt;/Left&gt;&#10;      &lt;Top&gt;270&lt;/Top&gt;&#10;      &lt;Width&gt;151.1811&lt;/Width&gt;&#10;      &lt;Height&gt;25.51181&lt;/Height&gt;&#10;    &lt;/SubGrid&gt;&#10;    &lt;SubGrid&gt;&#10;      &lt;Left&gt;378.897644&lt;/Left&gt;&#10;      &lt;Top&gt;270&lt;/Top&gt;&#10;      &lt;Width&gt;25.51181&lt;/Width&gt;&#10;      &lt;Height&gt;25.51181&lt;/Height&gt;&#10;    &lt;/SubGrid&gt;&#10;    &lt;SubGrid&gt;&#10;      &lt;Left&gt;227.716537&lt;/Left&gt;&#10;      &lt;Top&gt;244.48819&lt;/Top&gt;&#10;      &lt;Width&gt;151.1811&lt;/Width&gt;&#10;      &lt;Height&gt;25.51181&lt;/Height&gt;&#10;    &lt;/SubGrid&gt;&#10;    &lt;SubGrid&gt;&#10;      &lt;Left&gt;378.897644&lt;/Left&gt;&#10;      &lt;Top&gt;244.48819&lt;/Top&gt;&#10;      &lt;Width&gt;25.51181&lt;/Width&gt;&#10;      &lt;Height&gt;25.51181&lt;/Height&gt;&#10;    &lt;/SubGrid&gt;&#10;    &lt;SubGrid&gt;&#10;      &lt;Left&gt;227.716537&lt;/Left&gt;&#10;      &lt;Top&gt;218.976379&lt;/Top&gt;&#10;      &lt;Width&gt;151.1811&lt;/Width&gt;&#10;      &lt;Height&gt;25.51181&lt;/Height&gt;&#10;    &lt;/SubGrid&gt;&#10;    &lt;SubGrid&gt;&#10;      &lt;Left&gt;378.897644&lt;/Left&gt;&#10;      &lt;Top&gt;218.976379&lt;/Top&gt;&#10;      &lt;Width&gt;25.51181&lt;/Width&gt;&#10;      &lt;Height&gt;25.51181&lt;/Height&gt;&#10;    &lt;/SubGrid&gt;&#10;    &lt;SubGrid&gt;&#10;      &lt;Left&gt;404.409454&lt;/Left&gt;&#10;      &lt;Top&gt;295.5118&lt;/Top&gt;&#10;      &lt;Width&gt;151.1811&lt;/Width&gt;&#10;      &lt;Height&gt;25.51181&lt;/Height&gt;&#10;    &lt;/SubGrid&gt;&#10;    &lt;SubGrid&gt;&#10;      &lt;Left&gt;555.5906&lt;/Left&gt;&#10;      &lt;Top&gt;295.5118&lt;/Top&gt;&#10;      &lt;Width&gt;25.51181&lt;/Width&gt;&#10;      &lt;Height&gt;25.51181&lt;/Height&gt;&#10;    &lt;/SubGrid&gt;&#10;    &lt;SubGrid&gt;&#10;      &lt;Left&gt;404.409454&lt;/Left&gt;&#10;      &lt;Top&gt;270&lt;/Top&gt;&#10;      &lt;Width&gt;151.1811&lt;/Width&gt;&#10;      &lt;Height&gt;25.51181&lt;/Height&gt;&#10;    &lt;/SubGrid&gt;&#10;    &lt;SubGrid&gt;&#10;      &lt;Left&gt;555.5906&lt;/Left&gt;&#10;      &lt;Top&gt;270&lt;/Top&gt;&#10;      &lt;Width&gt;25.51181&lt;/Width&gt;&#10;      &lt;Height&gt;25.51181&lt;/Height&gt;&#10;    &lt;/SubGrid&gt;&#10;    &lt;SubGrid&gt;&#10;      &lt;Left&gt;404.409454&lt;/Left&gt;&#10;      &lt;Top&gt;244.48819&lt;/Top&gt;&#10;      &lt;Width&gt;151.1811&lt;/Width&gt;&#10;      &lt;Height&gt;25.51181&lt;/Height&gt;&#10;    &lt;/SubGrid&gt;&#10;    &lt;SubGrid&gt;&#10;      &lt;Left&gt;555.5906&lt;/Left&gt;&#10;      &lt;Top&gt;244.48819&lt;/Top&gt;&#10;      &lt;Width&gt;25.51181&lt;/Width&gt;&#10;      &lt;Height&gt;25.51181&lt;/Height&gt;&#10;    &lt;/SubGrid&gt;&#10;    &lt;SubGrid&gt;&#10;      &lt;Left&gt;404.409454&lt;/Left&gt;&#10;      &lt;Top&gt;218.976379&lt;/Top&gt;&#10;      &lt;Width&gt;151.1811&lt;/Width&gt;&#10;      &lt;Height&gt;25.51181&lt;/Height&gt;&#10;    &lt;/SubGrid&gt;&#10;    &lt;SubGrid&gt;&#10;      &lt;Left&gt;555.5906&lt;/Left&gt;&#10;      &lt;Top&gt;218.976379&lt;/Top&gt;&#10;      &lt;Width&gt;25.51181&lt;/Width&gt;&#10;      &lt;Height&gt;25.51181&lt;/Height&gt;&#10;    &lt;/SubGrid&gt;&#10;    &lt;SubGrid&gt;&#10;      &lt;Left&gt;581.102356&lt;/Left&gt;&#10;      &lt;Top&gt;295.5118&lt;/Top&gt;&#10;      &lt;Width&gt;151.1811&lt;/Width&gt;&#10;      &lt;Height&gt;25.51181&lt;/Height&gt;&#10;    &lt;/SubGrid&gt;&#10;    &lt;SubGrid&gt;&#10;      &lt;Left&gt;732.283447&lt;/Left&gt;&#10;      &lt;Top&gt;295.5118&lt;/Top&gt;&#10;      &lt;Width&gt;25.51181&lt;/Width&gt;&#10;      &lt;Height&gt;25.51181&lt;/Height&gt;&#10;    &lt;/SubGrid&gt;&#10;    &lt;SubGrid&gt;&#10;      &lt;Left&gt;581.102356&lt;/Left&gt;&#10;      &lt;Top&gt;270&lt;/Top&gt;&#10;      &lt;Width&gt;151.1811&lt;/Width&gt;&#10;      &lt;Height&gt;25.51181&lt;/Height&gt;&#10;    &lt;/SubGrid&gt;&#10;    &lt;SubGrid&gt;&#10;      &lt;Left&gt;732.283447&lt;/Left&gt;&#10;      &lt;Top&gt;270&lt;/Top&gt;&#10;      &lt;Width&gt;25.51181&lt;/Width&gt;&#10;      &lt;Height&gt;25.51181&lt;/Height&gt;&#10;    &lt;/SubGrid&gt;&#10;    &lt;SubGrid&gt;&#10;      &lt;Left&gt;581.102356&lt;/Left&gt;&#10;      &lt;Top&gt;244.48819&lt;/Top&gt;&#10;      &lt;Width&gt;151.1811&lt;/Width&gt;&#10;      &lt;Height&gt;25.51181&lt;/Height&gt;&#10;    &lt;/SubGrid&gt;&#10;    &lt;SubGrid&gt;&#10;      &lt;Left&gt;732.283447&lt;/Left&gt;&#10;      &lt;Top&gt;244.48819&lt;/Top&gt;&#10;      &lt;Width&gt;25.51181&lt;/Width&gt;&#10;      &lt;Height&gt;25.51181&lt;/Height&gt;&#10;    &lt;/SubGrid&gt;&#10;    &lt;SubGrid&gt;&#10;      &lt;Left&gt;581.102356&lt;/Left&gt;&#10;      &lt;Top&gt;218.976379&lt;/Top&gt;&#10;      &lt;Width&gt;151.1811&lt;/Width&gt;&#10;      &lt;Height&gt;25.51181&lt;/Height&gt;&#10;    &lt;/SubGrid&gt;&#10;    &lt;SubGrid&gt;&#10;      &lt;Left&gt;732.283447&lt;/Left&gt;&#10;      &lt;Top&gt;218.976379&lt;/Top&gt;&#10;      &lt;Width&gt;25.51181&lt;/Width&gt;&#10;      &lt;Height&gt;25.51181&lt;/Height&gt;&#10;    &lt;/SubGrid&gt;&#10;    &lt;SubGrid&gt;&#10;      &lt;Left&gt;757.7953&lt;/Left&gt;&#10;      &lt;Top&gt;295.5118&lt;/Top&gt;&#10;      &lt;Width&gt;151.1811&lt;/Width&gt;&#10;      &lt;Height&gt;25.51181&lt;/Height&gt;&#10;    &lt;/SubGrid&gt;&#10;    &lt;SubGrid&gt;&#10;      &lt;Left&gt;908.9764&lt;/Left&gt;&#10;      &lt;Top&gt;295.5118&lt;/Top&gt;&#10;      &lt;Width&gt;25.51181&lt;/Width&gt;&#10;      &lt;Height&gt;25.51181&lt;/Height&gt;&#10;    &lt;/SubGrid&gt;&#10;    &lt;SubGrid&gt;&#10;      &lt;Left&gt;757.7953&lt;/Left&gt;&#10;      &lt;Top&gt;270&lt;/Top&gt;&#10;      &lt;Width&gt;151.1811&lt;/Width&gt;&#10;      &lt;Height&gt;25.51181&lt;/Height&gt;&#10;    &lt;/SubGrid&gt;&#10;    &lt;SubGrid&gt;&#10;      &lt;Left&gt;908.9764&lt;/Left&gt;&#10;      &lt;Top&gt;270&lt;/Top&gt;&#10;      &lt;Width&gt;25.51181&lt;/Width&gt;&#10;      &lt;Height&gt;25.51181&lt;/Height&gt;&#10;    &lt;/SubGrid&gt;&#10;    &lt;SubGrid&gt;&#10;      &lt;Left&gt;757.7953&lt;/Left&gt;&#10;      &lt;Top&gt;244.48819&lt;/Top&gt;&#10;      &lt;Width&gt;151.1811&lt;/Width&gt;&#10;      &lt;Height&gt;25.51181&lt;/Height&gt;&#10;    &lt;/SubGrid&gt;&#10;    &lt;SubGrid&gt;&#10;      &lt;Left&gt;908.9764&lt;/Left&gt;&#10;      &lt;Top&gt;244.48819&lt;/Top&gt;&#10;      &lt;Width&gt;25.51181&lt;/Width&gt;&#10;      &lt;Height&gt;25.51181&lt;/Height&gt;&#10;    &lt;/SubGrid&gt;&#10;    &lt;SubGrid&gt;&#10;      &lt;Left&gt;757.7953&lt;/Left&gt;&#10;      &lt;Top&gt;218.976379&lt;/Top&gt;&#10;      &lt;Width&gt;151.1811&lt;/Width&gt;&#10;      &lt;Height&gt;25.51181&lt;/Height&gt;&#10;    &lt;/SubGrid&gt;&#10;    &lt;SubGrid&gt;&#10;      &lt;Left&gt;908.9764&lt;/Left&gt;&#10;      &lt;Top&gt;218.976379&lt;/Top&gt;&#10;      &lt;Width&gt;25.51181&lt;/Width&gt;&#10;      &lt;Height&gt;25.51181&lt;/Height&gt;&#10;    &lt;/SubGrid&gt;&#10;    &lt;SubGrid&gt;&#10;      &lt;Left&gt;25.51181&lt;/Left&gt;&#10;      &lt;Top&gt;51.02362&lt;/Top&gt;&#10;      &lt;Width&gt;25.51181&lt;/Width&gt;&#10;      &lt;Height&gt;167.952759&lt;/Height&gt;&#10;    &lt;/SubGrid&gt;&#10;    &lt;SubGrid&gt;&#10;      &lt;Left&gt;202.204727&lt;/Left&gt;&#10;      &lt;Top&gt;51.02362&lt;/Top&gt;&#10;      &lt;Width&gt;25.51181&lt;/Width&gt;&#10;      &lt;Height&gt;167.952759&lt;/Height&gt;&#10;    &lt;/SubGrid&gt;&#10;    &lt;SubGrid&gt;&#10;      &lt;Left&gt;378.897644&lt;/Left&gt;&#10;      &lt;Top&gt;51.02362&lt;/Top&gt;&#10;      &lt;Width&gt;25.51181&lt;/Width&gt;&#10;      &lt;Height&gt;167.952759&lt;/Height&gt;&#10;    &lt;/SubGrid&gt;&#10;    &lt;SubGrid&gt;&#10;      &lt;Left&gt;555.5906&lt;/Left&gt;&#10;      &lt;Top&gt;51.02362&lt;/Top&gt;&#10;      &lt;Width&gt;25.51181&lt;/Width&gt;&#10;      &lt;Height&gt;167.952759&lt;/Height&gt;&#10;    &lt;/SubGrid&gt;&#10;    &lt;SubGrid&gt;&#10;      &lt;Left&gt;732.283447&lt;/Left&gt;&#10;      &lt;Top&gt;51.02362&lt;/Top&gt;&#10;      &lt;Width&gt;25.51181&lt;/Width&gt;&#10;      &lt;Height&gt;167.952759&lt;/Height&gt;&#10;    &lt;/SubGrid&gt;&#10;    &lt;SubGrid&gt;&#10;      &lt;Left&gt;908.9764&lt;/Left&gt;&#10;      &lt;Top&gt;51.02362&lt;/Top&gt;&#10;      &lt;Width&gt;25.51181&lt;/Width&gt;&#10;      &lt;Height&gt;167.952759&lt;/Height&gt;&#10;    &lt;/SubGrid&gt;&#10;    &lt;SubGrid&gt;&#10;      &lt;Left&gt;25.51181&lt;/Left&gt;&#10;      &lt;Top&gt;321.023621&lt;/Top&gt;&#10;      &lt;Width&gt;25.51181&lt;/Width&gt;&#10;      &lt;Height&gt;167.952759&lt;/Height&gt;&#10;    &lt;/SubGrid&gt;&#10;    &lt;SubGrid&gt;&#10;      &lt;Left&gt;202.204727&lt;/Left&gt;&#10;      &lt;Top&gt;321.023621&lt;/Top&gt;&#10;      &lt;Width&gt;25.51181&lt;/Width&gt;&#10;      &lt;Height&gt;167.952759&lt;/Height&gt;&#10;    &lt;/SubGrid&gt;&#10;    &lt;SubGrid&gt;&#10;      &lt;Left&gt;378.897644&lt;/Left&gt;&#10;      &lt;Top&gt;321.023621&lt;/Top&gt;&#10;      &lt;Width&gt;25.51181&lt;/Width&gt;&#10;      &lt;Height&gt;167.952759&lt;/Height&gt;&#10;    &lt;/SubGrid&gt;&#10;    &lt;SubGrid&gt;&#10;      &lt;Left&gt;555.5906&lt;/Left&gt;&#10;      &lt;Top&gt;321.023621&lt;/Top&gt;&#10;      &lt;Width&gt;25.51181&lt;/Width&gt;&#10;      &lt;Height&gt;167.952759&lt;/Height&gt;&#10;    &lt;/SubGrid&gt;&#10;    &lt;SubGrid&gt;&#10;      &lt;Left&gt;732.283447&lt;/Left&gt;&#10;      &lt;Top&gt;321.023621&lt;/Top&gt;&#10;      &lt;Width&gt;25.51181&lt;/Width&gt;&#10;      &lt;Height&gt;167.952759&lt;/Height&gt;&#10;    &lt;/SubGrid&gt;&#10;    &lt;SubGrid&gt;&#10;      &lt;Left&gt;908.9764&lt;/Left&gt;&#10;      &lt;Top&gt;321.023621&lt;/Top&gt;&#10;      &lt;Width&gt;25.51181&lt;/Width&gt;&#10;      &lt;Height&gt;167.952759&lt;/Height&gt;&#10;    &lt;/SubGrid&gt;&#10;    &lt;SubGrid&gt;&#10;      &lt;Left&gt;51.02362&lt;/Left&gt;&#10;      &lt;Top&gt;51.02362&lt;/Top&gt;&#10;      &lt;Width&gt;151.1811&lt;/Width&gt;&#10;      &lt;Height&gt;167.952759&lt;/Height&gt;&#10;    &lt;/SubGrid&gt;&#10;    &lt;SubGrid&gt;&#10;      &lt;Left&gt;227.716537&lt;/Left&gt;&#10;      &lt;Top&gt;51.02362&lt;/Top&gt;&#10;      &lt;Width&gt;151.1811&lt;/Width&gt;&#10;      &lt;Height&gt;167.952759&lt;/Height&gt;&#10;    &lt;/SubGrid&gt;&#10;    &lt;SubGrid&gt;&#10;      &lt;Left&gt;404.409454&lt;/Left&gt;&#10;      &lt;Top&gt;51.02362&lt;/Top&gt;&#10;      &lt;Width&gt;151.1811&lt;/Width&gt;&#10;      &lt;Height&gt;167.952759&lt;/Height&gt;&#10;    &lt;/SubGrid&gt;&#10;    &lt;SubGrid&gt;&#10;      &lt;Left&gt;581.102356&lt;/Left&gt;&#10;      &lt;Top&gt;51.02362&lt;/Top&gt;&#10;      &lt;Width&gt;151.1811&lt;/Width&gt;&#10;      &lt;Height&gt;167.952759&lt;/Height&gt;&#10;    &lt;/SubGrid&gt;&#10;    &lt;SubGrid&gt;&#10;      &lt;Left&gt;757.7953&lt;/Left&gt;&#10;      &lt;Top&gt;51.02362&lt;/Top&gt;&#10;      &lt;Width&gt;151.1811&lt;/Width&gt;&#10;      &lt;Height&gt;167.952759&lt;/Height&gt;&#10;    &lt;/SubGrid&gt;&#10;    &lt;SubGrid&gt;&#10;      &lt;Left&gt;51.02362&lt;/Left&gt;&#10;      &lt;Top&gt;321.023621&lt;/Top&gt;&#10;      &lt;Width&gt;151.1811&lt;/Width&gt;&#10;      &lt;Height&gt;167.952759&lt;/Height&gt;&#10;    &lt;/SubGrid&gt;&#10;    &lt;SubGrid&gt;&#10;      &lt;Left&gt;227.716537&lt;/Left&gt;&#10;      &lt;Top&gt;321.023621&lt;/Top&gt;&#10;      &lt;Width&gt;151.1811&lt;/Width&gt;&#10;      &lt;Height&gt;167.952759&lt;/Height&gt;&#10;    &lt;/SubGrid&gt;&#10;    &lt;SubGrid&gt;&#10;      &lt;Left&gt;404.409454&lt;/Left&gt;&#10;      &lt;Top&gt;321.023621&lt;/Top&gt;&#10;      &lt;Width&gt;151.1811&lt;/Width&gt;&#10;      &lt;Height&gt;167.952759&lt;/Height&gt;&#10;    &lt;/SubGrid&gt;&#10;    &lt;SubGrid&gt;&#10;      &lt;Left&gt;581.102356&lt;/Left&gt;&#10;      &lt;Top&gt;321.023621&lt;/Top&gt;&#10;      &lt;Width&gt;151.1811&lt;/Width&gt;&#10;      &lt;Height&gt;167.952759&lt;/Height&gt;&#10;    &lt;/SubGrid&gt;&#10;    &lt;SubGrid&gt;&#10;      &lt;Left&gt;757.7953&lt;/Left&gt;&#10;      &lt;Top&gt;321.023621&lt;/Top&gt;&#10;      &lt;Width&gt;151.1811&lt;/Width&gt;&#10;      &lt;Height&gt;167.952759&lt;/Height&gt;&#10;    &lt;/SubGrid&gt;&#10;  &lt;/SubGrids&gt;&#10;  &lt;WorkArea&gt;&#10;    &lt;Top&gt;25.51181&lt;/Top&gt;&#10;    &lt;Left&gt;25.51181&lt;/Left&gt;&#10;    &lt;Width&gt;908.9764&lt;/Width&gt;&#10;    &lt;Height&gt;488.976379&lt;/Height&gt;&#10;  &lt;/WorkArea&gt;&#10;  &lt;AspectW&gt;-1&lt;/AspectW&gt;&#10;  &lt;AspectH&gt;-1&lt;/AspectH&gt;&#10;  &lt;Width&gt;960&lt;/Width&gt;&#10;  &lt;Height&gt;540&lt;/Height&gt;&#10;  &lt;HGap&gt;5&lt;/HGap&gt;&#10;  &lt;VGap&gt;5&lt;/VGap&gt;&#10;  &lt;OfficeVersion&gt;-1&lt;/OfficeVersion&gt;&#10;&lt;/GridTheme&gt;" hidden="1">
            <a:extLst>
              <a:ext uri="{FF2B5EF4-FFF2-40B4-BE49-F238E27FC236}">
                <a16:creationId xmlns:a16="http://schemas.microsoft.com/office/drawing/2014/main" id="{F5F0A4E1-4330-49F4-88F5-A83195F8511C}"/>
              </a:ext>
            </a:extLst>
          </p:cNvPr>
          <p:cNvSpPr/>
          <p:nvPr userDrawn="1"/>
        </p:nvSpPr>
        <p:spPr>
          <a:xfrm>
            <a:off x="324000" y="324000"/>
            <a:ext cx="11544000" cy="6210000"/>
          </a:xfrm>
          <a:prstGeom prst="rect">
            <a:avLst/>
          </a:prstGeom>
          <a:solidFill>
            <a:srgbClr val="E6E6E6"/>
          </a:solidFill>
          <a:ln w="31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 name="Rectangle 4" hidden="1">
            <a:extLst>
              <a:ext uri="{FF2B5EF4-FFF2-40B4-BE49-F238E27FC236}">
                <a16:creationId xmlns:a16="http://schemas.microsoft.com/office/drawing/2014/main" id="{F30BD45F-E3FD-4877-8E01-D258D6C49ED2}"/>
              </a:ext>
            </a:extLst>
          </p:cNvPr>
          <p:cNvSpPr/>
          <p:nvPr userDrawn="1">
            <p:custDataLst>
              <p:tags r:id="rId39"/>
            </p:custDataLst>
          </p:nvPr>
        </p:nvSpPr>
        <p:spPr>
          <a:xfrm>
            <a:off x="32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 name="Rectangle 5" hidden="1">
            <a:extLst>
              <a:ext uri="{FF2B5EF4-FFF2-40B4-BE49-F238E27FC236}">
                <a16:creationId xmlns:a16="http://schemas.microsoft.com/office/drawing/2014/main" id="{61F8F4EB-98F9-49C6-AD23-0434FEEA7DAD}"/>
              </a:ext>
            </a:extLst>
          </p:cNvPr>
          <p:cNvSpPr/>
          <p:nvPr userDrawn="1">
            <p:custDataLst>
              <p:tags r:id="rId40"/>
            </p:custDataLst>
          </p:nvPr>
        </p:nvSpPr>
        <p:spPr>
          <a:xfrm>
            <a:off x="648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 name="Rectangle 9" hidden="1">
            <a:extLst>
              <a:ext uri="{FF2B5EF4-FFF2-40B4-BE49-F238E27FC236}">
                <a16:creationId xmlns:a16="http://schemas.microsoft.com/office/drawing/2014/main" id="{5461F43A-D29F-4117-83B4-78ECC6A90694}"/>
              </a:ext>
            </a:extLst>
          </p:cNvPr>
          <p:cNvSpPr/>
          <p:nvPr userDrawn="1">
            <p:custDataLst>
              <p:tags r:id="rId41"/>
            </p:custDataLst>
          </p:nvPr>
        </p:nvSpPr>
        <p:spPr>
          <a:xfrm>
            <a:off x="2568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1" name="Rectangle 10" hidden="1">
            <a:extLst>
              <a:ext uri="{FF2B5EF4-FFF2-40B4-BE49-F238E27FC236}">
                <a16:creationId xmlns:a16="http://schemas.microsoft.com/office/drawing/2014/main" id="{3885B838-2022-4A1F-A84B-BB1127E2EE43}"/>
              </a:ext>
            </a:extLst>
          </p:cNvPr>
          <p:cNvSpPr/>
          <p:nvPr userDrawn="1">
            <p:custDataLst>
              <p:tags r:id="rId42"/>
            </p:custDataLst>
          </p:nvPr>
        </p:nvSpPr>
        <p:spPr>
          <a:xfrm>
            <a:off x="2892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2" name="Rectangle 11" hidden="1">
            <a:extLst>
              <a:ext uri="{FF2B5EF4-FFF2-40B4-BE49-F238E27FC236}">
                <a16:creationId xmlns:a16="http://schemas.microsoft.com/office/drawing/2014/main" id="{AC6417FB-6B96-4CAA-9A61-CE3C85379335}"/>
              </a:ext>
            </a:extLst>
          </p:cNvPr>
          <p:cNvSpPr/>
          <p:nvPr userDrawn="1">
            <p:custDataLst>
              <p:tags r:id="rId43"/>
            </p:custDataLst>
          </p:nvPr>
        </p:nvSpPr>
        <p:spPr>
          <a:xfrm>
            <a:off x="4812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3" name="Rectangle 12" hidden="1">
            <a:extLst>
              <a:ext uri="{FF2B5EF4-FFF2-40B4-BE49-F238E27FC236}">
                <a16:creationId xmlns:a16="http://schemas.microsoft.com/office/drawing/2014/main" id="{88F2338E-050E-4997-B5FD-16609E6B05AC}"/>
              </a:ext>
            </a:extLst>
          </p:cNvPr>
          <p:cNvSpPr/>
          <p:nvPr userDrawn="1">
            <p:custDataLst>
              <p:tags r:id="rId44"/>
            </p:custDataLst>
          </p:nvPr>
        </p:nvSpPr>
        <p:spPr>
          <a:xfrm>
            <a:off x="5136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4" name="Rectangle 13" hidden="1">
            <a:extLst>
              <a:ext uri="{FF2B5EF4-FFF2-40B4-BE49-F238E27FC236}">
                <a16:creationId xmlns:a16="http://schemas.microsoft.com/office/drawing/2014/main" id="{65330914-84C1-4EFF-8088-9FF9153B21A3}"/>
              </a:ext>
            </a:extLst>
          </p:cNvPr>
          <p:cNvSpPr/>
          <p:nvPr userDrawn="1">
            <p:custDataLst>
              <p:tags r:id="rId45"/>
            </p:custDataLst>
          </p:nvPr>
        </p:nvSpPr>
        <p:spPr>
          <a:xfrm>
            <a:off x="7056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5" name="Rectangle 14" hidden="1">
            <a:extLst>
              <a:ext uri="{FF2B5EF4-FFF2-40B4-BE49-F238E27FC236}">
                <a16:creationId xmlns:a16="http://schemas.microsoft.com/office/drawing/2014/main" id="{0D9F1F0C-68CC-4F13-A58D-7D5850D6BABB}"/>
              </a:ext>
            </a:extLst>
          </p:cNvPr>
          <p:cNvSpPr/>
          <p:nvPr userDrawn="1">
            <p:custDataLst>
              <p:tags r:id="rId46"/>
            </p:custDataLst>
          </p:nvPr>
        </p:nvSpPr>
        <p:spPr>
          <a:xfrm>
            <a:off x="7380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6" name="Rectangle 15" hidden="1">
            <a:extLst>
              <a:ext uri="{FF2B5EF4-FFF2-40B4-BE49-F238E27FC236}">
                <a16:creationId xmlns:a16="http://schemas.microsoft.com/office/drawing/2014/main" id="{FCD1A103-17AC-4A34-8A1D-92E20B67C019}"/>
              </a:ext>
            </a:extLst>
          </p:cNvPr>
          <p:cNvSpPr/>
          <p:nvPr userDrawn="1">
            <p:custDataLst>
              <p:tags r:id="rId47"/>
            </p:custDataLst>
          </p:nvPr>
        </p:nvSpPr>
        <p:spPr>
          <a:xfrm>
            <a:off x="9300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Rectangle 16" hidden="1">
            <a:extLst>
              <a:ext uri="{FF2B5EF4-FFF2-40B4-BE49-F238E27FC236}">
                <a16:creationId xmlns:a16="http://schemas.microsoft.com/office/drawing/2014/main" id="{6D17E478-3C99-48E5-91A4-253FD970A082}"/>
              </a:ext>
            </a:extLst>
          </p:cNvPr>
          <p:cNvSpPr/>
          <p:nvPr userDrawn="1">
            <p:custDataLst>
              <p:tags r:id="rId48"/>
            </p:custDataLst>
          </p:nvPr>
        </p:nvSpPr>
        <p:spPr>
          <a:xfrm>
            <a:off x="9624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8" name="Rectangle 17" hidden="1">
            <a:extLst>
              <a:ext uri="{FF2B5EF4-FFF2-40B4-BE49-F238E27FC236}">
                <a16:creationId xmlns:a16="http://schemas.microsoft.com/office/drawing/2014/main" id="{ACBDE3FC-87C8-4EA6-8040-812BA3745D76}"/>
              </a:ext>
            </a:extLst>
          </p:cNvPr>
          <p:cNvSpPr/>
          <p:nvPr userDrawn="1">
            <p:custDataLst>
              <p:tags r:id="rId49"/>
            </p:custDataLst>
          </p:nvPr>
        </p:nvSpPr>
        <p:spPr>
          <a:xfrm>
            <a:off x="1154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9" name="Rectangle 18" hidden="1">
            <a:extLst>
              <a:ext uri="{FF2B5EF4-FFF2-40B4-BE49-F238E27FC236}">
                <a16:creationId xmlns:a16="http://schemas.microsoft.com/office/drawing/2014/main" id="{994EE5B0-B3FC-43D9-8B31-B03CA4819265}"/>
              </a:ext>
            </a:extLst>
          </p:cNvPr>
          <p:cNvSpPr/>
          <p:nvPr userDrawn="1">
            <p:custDataLst>
              <p:tags r:id="rId50"/>
            </p:custDataLst>
          </p:nvPr>
        </p:nvSpPr>
        <p:spPr>
          <a:xfrm>
            <a:off x="32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20" name="Rectangle 19" hidden="1">
            <a:extLst>
              <a:ext uri="{FF2B5EF4-FFF2-40B4-BE49-F238E27FC236}">
                <a16:creationId xmlns:a16="http://schemas.microsoft.com/office/drawing/2014/main" id="{71B943CE-F983-40CB-852B-B348DA0EECF9}"/>
              </a:ext>
            </a:extLst>
          </p:cNvPr>
          <p:cNvSpPr/>
          <p:nvPr userDrawn="1">
            <p:custDataLst>
              <p:tags r:id="rId51"/>
            </p:custDataLst>
          </p:nvPr>
        </p:nvSpPr>
        <p:spPr>
          <a:xfrm>
            <a:off x="32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21" name="Rectangle 20" hidden="1">
            <a:extLst>
              <a:ext uri="{FF2B5EF4-FFF2-40B4-BE49-F238E27FC236}">
                <a16:creationId xmlns:a16="http://schemas.microsoft.com/office/drawing/2014/main" id="{195AE9FF-57B5-4B28-95BD-65EB616F8339}"/>
              </a:ext>
            </a:extLst>
          </p:cNvPr>
          <p:cNvSpPr/>
          <p:nvPr userDrawn="1">
            <p:custDataLst>
              <p:tags r:id="rId52"/>
            </p:custDataLst>
          </p:nvPr>
        </p:nvSpPr>
        <p:spPr>
          <a:xfrm>
            <a:off x="32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22" name="Rectangle 21" hidden="1">
            <a:extLst>
              <a:ext uri="{FF2B5EF4-FFF2-40B4-BE49-F238E27FC236}">
                <a16:creationId xmlns:a16="http://schemas.microsoft.com/office/drawing/2014/main" id="{09C4273C-D9B3-4E1C-BECF-E403BC0FED81}"/>
              </a:ext>
            </a:extLst>
          </p:cNvPr>
          <p:cNvSpPr/>
          <p:nvPr userDrawn="1">
            <p:custDataLst>
              <p:tags r:id="rId53"/>
            </p:custDataLst>
          </p:nvPr>
        </p:nvSpPr>
        <p:spPr>
          <a:xfrm>
            <a:off x="32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23" name="Rectangle 22" hidden="1">
            <a:extLst>
              <a:ext uri="{FF2B5EF4-FFF2-40B4-BE49-F238E27FC236}">
                <a16:creationId xmlns:a16="http://schemas.microsoft.com/office/drawing/2014/main" id="{D61A9C98-DFAC-4C93-9FC3-FA4B7268AFD4}"/>
              </a:ext>
            </a:extLst>
          </p:cNvPr>
          <p:cNvSpPr/>
          <p:nvPr userDrawn="1">
            <p:custDataLst>
              <p:tags r:id="rId54"/>
            </p:custDataLst>
          </p:nvPr>
        </p:nvSpPr>
        <p:spPr>
          <a:xfrm>
            <a:off x="648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24" name="Rectangle 23" hidden="1">
            <a:extLst>
              <a:ext uri="{FF2B5EF4-FFF2-40B4-BE49-F238E27FC236}">
                <a16:creationId xmlns:a16="http://schemas.microsoft.com/office/drawing/2014/main" id="{2738953D-847C-44BC-BB1D-3E35D57608D4}"/>
              </a:ext>
            </a:extLst>
          </p:cNvPr>
          <p:cNvSpPr/>
          <p:nvPr userDrawn="1">
            <p:custDataLst>
              <p:tags r:id="rId55"/>
            </p:custDataLst>
          </p:nvPr>
        </p:nvSpPr>
        <p:spPr>
          <a:xfrm>
            <a:off x="2568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25" name="Rectangle 24" hidden="1">
            <a:extLst>
              <a:ext uri="{FF2B5EF4-FFF2-40B4-BE49-F238E27FC236}">
                <a16:creationId xmlns:a16="http://schemas.microsoft.com/office/drawing/2014/main" id="{A85DD5C0-07B7-493F-ACD2-090488BDD5B6}"/>
              </a:ext>
            </a:extLst>
          </p:cNvPr>
          <p:cNvSpPr/>
          <p:nvPr userDrawn="1">
            <p:custDataLst>
              <p:tags r:id="rId56"/>
            </p:custDataLst>
          </p:nvPr>
        </p:nvSpPr>
        <p:spPr>
          <a:xfrm>
            <a:off x="648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37" name="Rectangle 36" hidden="1">
            <a:extLst>
              <a:ext uri="{FF2B5EF4-FFF2-40B4-BE49-F238E27FC236}">
                <a16:creationId xmlns:a16="http://schemas.microsoft.com/office/drawing/2014/main" id="{2D03EC4E-106A-492D-9392-E8DAE462F1BE}"/>
              </a:ext>
            </a:extLst>
          </p:cNvPr>
          <p:cNvSpPr/>
          <p:nvPr userDrawn="1">
            <p:custDataLst>
              <p:tags r:id="rId57"/>
            </p:custDataLst>
          </p:nvPr>
        </p:nvSpPr>
        <p:spPr>
          <a:xfrm>
            <a:off x="2568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45" name="Rectangle 44" hidden="1">
            <a:extLst>
              <a:ext uri="{FF2B5EF4-FFF2-40B4-BE49-F238E27FC236}">
                <a16:creationId xmlns:a16="http://schemas.microsoft.com/office/drawing/2014/main" id="{20022031-21E7-4D6F-92EB-D2DDACC3013D}"/>
              </a:ext>
            </a:extLst>
          </p:cNvPr>
          <p:cNvSpPr/>
          <p:nvPr userDrawn="1">
            <p:custDataLst>
              <p:tags r:id="rId58"/>
            </p:custDataLst>
          </p:nvPr>
        </p:nvSpPr>
        <p:spPr>
          <a:xfrm>
            <a:off x="648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46" name="Rectangle 45" hidden="1">
            <a:extLst>
              <a:ext uri="{FF2B5EF4-FFF2-40B4-BE49-F238E27FC236}">
                <a16:creationId xmlns:a16="http://schemas.microsoft.com/office/drawing/2014/main" id="{0D8C0033-6DD1-44FA-8D1E-C266A6CB5E58}"/>
              </a:ext>
            </a:extLst>
          </p:cNvPr>
          <p:cNvSpPr/>
          <p:nvPr userDrawn="1">
            <p:custDataLst>
              <p:tags r:id="rId59"/>
            </p:custDataLst>
          </p:nvPr>
        </p:nvSpPr>
        <p:spPr>
          <a:xfrm>
            <a:off x="2568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47" name="Rectangle 46" hidden="1">
            <a:extLst>
              <a:ext uri="{FF2B5EF4-FFF2-40B4-BE49-F238E27FC236}">
                <a16:creationId xmlns:a16="http://schemas.microsoft.com/office/drawing/2014/main" id="{5405C511-8E76-4F70-B418-D42EFC88B59C}"/>
              </a:ext>
            </a:extLst>
          </p:cNvPr>
          <p:cNvSpPr/>
          <p:nvPr userDrawn="1">
            <p:custDataLst>
              <p:tags r:id="rId60"/>
            </p:custDataLst>
          </p:nvPr>
        </p:nvSpPr>
        <p:spPr>
          <a:xfrm>
            <a:off x="648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48" name="Rectangle 47" hidden="1">
            <a:extLst>
              <a:ext uri="{FF2B5EF4-FFF2-40B4-BE49-F238E27FC236}">
                <a16:creationId xmlns:a16="http://schemas.microsoft.com/office/drawing/2014/main" id="{3A318B50-011A-4077-B856-5AA6365091AC}"/>
              </a:ext>
            </a:extLst>
          </p:cNvPr>
          <p:cNvSpPr/>
          <p:nvPr userDrawn="1">
            <p:custDataLst>
              <p:tags r:id="rId61"/>
            </p:custDataLst>
          </p:nvPr>
        </p:nvSpPr>
        <p:spPr>
          <a:xfrm>
            <a:off x="2568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49" name="Rectangle 48" hidden="1">
            <a:extLst>
              <a:ext uri="{FF2B5EF4-FFF2-40B4-BE49-F238E27FC236}">
                <a16:creationId xmlns:a16="http://schemas.microsoft.com/office/drawing/2014/main" id="{6A2BCA5B-FE07-43B1-A4B7-31BD6164A6E4}"/>
              </a:ext>
            </a:extLst>
          </p:cNvPr>
          <p:cNvSpPr/>
          <p:nvPr userDrawn="1">
            <p:custDataLst>
              <p:tags r:id="rId62"/>
            </p:custDataLst>
          </p:nvPr>
        </p:nvSpPr>
        <p:spPr>
          <a:xfrm>
            <a:off x="32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0" name="Rectangle 49" hidden="1">
            <a:extLst>
              <a:ext uri="{FF2B5EF4-FFF2-40B4-BE49-F238E27FC236}">
                <a16:creationId xmlns:a16="http://schemas.microsoft.com/office/drawing/2014/main" id="{5C40FFBD-7783-45AC-8A2B-097F0420F8BE}"/>
              </a:ext>
            </a:extLst>
          </p:cNvPr>
          <p:cNvSpPr/>
          <p:nvPr userDrawn="1">
            <p:custDataLst>
              <p:tags r:id="rId63"/>
            </p:custDataLst>
          </p:nvPr>
        </p:nvSpPr>
        <p:spPr>
          <a:xfrm>
            <a:off x="648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1" name="Rectangle 50" hidden="1">
            <a:extLst>
              <a:ext uri="{FF2B5EF4-FFF2-40B4-BE49-F238E27FC236}">
                <a16:creationId xmlns:a16="http://schemas.microsoft.com/office/drawing/2014/main" id="{4CEBE773-5EE2-48C7-957B-8390AB5ACC07}"/>
              </a:ext>
            </a:extLst>
          </p:cNvPr>
          <p:cNvSpPr/>
          <p:nvPr userDrawn="1">
            <p:custDataLst>
              <p:tags r:id="rId64"/>
            </p:custDataLst>
          </p:nvPr>
        </p:nvSpPr>
        <p:spPr>
          <a:xfrm>
            <a:off x="2568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2" name="Rectangle 51" hidden="1">
            <a:extLst>
              <a:ext uri="{FF2B5EF4-FFF2-40B4-BE49-F238E27FC236}">
                <a16:creationId xmlns:a16="http://schemas.microsoft.com/office/drawing/2014/main" id="{A88B1085-4452-48B2-ABE2-B39A1F2C8B5C}"/>
              </a:ext>
            </a:extLst>
          </p:cNvPr>
          <p:cNvSpPr/>
          <p:nvPr userDrawn="1">
            <p:custDataLst>
              <p:tags r:id="rId65"/>
            </p:custDataLst>
          </p:nvPr>
        </p:nvSpPr>
        <p:spPr>
          <a:xfrm>
            <a:off x="2892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3" name="Rectangle 52" hidden="1">
            <a:extLst>
              <a:ext uri="{FF2B5EF4-FFF2-40B4-BE49-F238E27FC236}">
                <a16:creationId xmlns:a16="http://schemas.microsoft.com/office/drawing/2014/main" id="{35677462-D07F-483C-9C29-E04937D96970}"/>
              </a:ext>
            </a:extLst>
          </p:cNvPr>
          <p:cNvSpPr/>
          <p:nvPr userDrawn="1">
            <p:custDataLst>
              <p:tags r:id="rId66"/>
            </p:custDataLst>
          </p:nvPr>
        </p:nvSpPr>
        <p:spPr>
          <a:xfrm>
            <a:off x="4812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4" name="Rectangle 53" hidden="1">
            <a:extLst>
              <a:ext uri="{FF2B5EF4-FFF2-40B4-BE49-F238E27FC236}">
                <a16:creationId xmlns:a16="http://schemas.microsoft.com/office/drawing/2014/main" id="{719982BD-DEFC-4091-A576-C424DBA3C4DD}"/>
              </a:ext>
            </a:extLst>
          </p:cNvPr>
          <p:cNvSpPr/>
          <p:nvPr userDrawn="1">
            <p:custDataLst>
              <p:tags r:id="rId67"/>
            </p:custDataLst>
          </p:nvPr>
        </p:nvSpPr>
        <p:spPr>
          <a:xfrm>
            <a:off x="5136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5" name="Rectangle 54" hidden="1">
            <a:extLst>
              <a:ext uri="{FF2B5EF4-FFF2-40B4-BE49-F238E27FC236}">
                <a16:creationId xmlns:a16="http://schemas.microsoft.com/office/drawing/2014/main" id="{09DABF0B-9E1E-4C4B-B44A-B858D0F51253}"/>
              </a:ext>
            </a:extLst>
          </p:cNvPr>
          <p:cNvSpPr/>
          <p:nvPr userDrawn="1">
            <p:custDataLst>
              <p:tags r:id="rId68"/>
            </p:custDataLst>
          </p:nvPr>
        </p:nvSpPr>
        <p:spPr>
          <a:xfrm>
            <a:off x="7056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6" name="Rectangle 55" hidden="1">
            <a:extLst>
              <a:ext uri="{FF2B5EF4-FFF2-40B4-BE49-F238E27FC236}">
                <a16:creationId xmlns:a16="http://schemas.microsoft.com/office/drawing/2014/main" id="{4C2D3A6A-66FD-4AEE-8C1E-B6E5EECF6AC4}"/>
              </a:ext>
            </a:extLst>
          </p:cNvPr>
          <p:cNvSpPr/>
          <p:nvPr userDrawn="1">
            <p:custDataLst>
              <p:tags r:id="rId69"/>
            </p:custDataLst>
          </p:nvPr>
        </p:nvSpPr>
        <p:spPr>
          <a:xfrm>
            <a:off x="7380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7" name="Rectangle 56" hidden="1">
            <a:extLst>
              <a:ext uri="{FF2B5EF4-FFF2-40B4-BE49-F238E27FC236}">
                <a16:creationId xmlns:a16="http://schemas.microsoft.com/office/drawing/2014/main" id="{2D1F338B-CF9E-4B33-946A-4DB709760AF6}"/>
              </a:ext>
            </a:extLst>
          </p:cNvPr>
          <p:cNvSpPr/>
          <p:nvPr userDrawn="1">
            <p:custDataLst>
              <p:tags r:id="rId70"/>
            </p:custDataLst>
          </p:nvPr>
        </p:nvSpPr>
        <p:spPr>
          <a:xfrm>
            <a:off x="9300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8" name="Rectangle 57" hidden="1">
            <a:extLst>
              <a:ext uri="{FF2B5EF4-FFF2-40B4-BE49-F238E27FC236}">
                <a16:creationId xmlns:a16="http://schemas.microsoft.com/office/drawing/2014/main" id="{C62DDC7A-A75D-47D1-8199-CF07F2BDFB07}"/>
              </a:ext>
            </a:extLst>
          </p:cNvPr>
          <p:cNvSpPr/>
          <p:nvPr userDrawn="1">
            <p:custDataLst>
              <p:tags r:id="rId71"/>
            </p:custDataLst>
          </p:nvPr>
        </p:nvSpPr>
        <p:spPr>
          <a:xfrm>
            <a:off x="9624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59" name="Rectangle 58" hidden="1">
            <a:extLst>
              <a:ext uri="{FF2B5EF4-FFF2-40B4-BE49-F238E27FC236}">
                <a16:creationId xmlns:a16="http://schemas.microsoft.com/office/drawing/2014/main" id="{58B5BE77-B2A7-4D7F-8E0B-C3E954ED65B5}"/>
              </a:ext>
            </a:extLst>
          </p:cNvPr>
          <p:cNvSpPr/>
          <p:nvPr userDrawn="1">
            <p:custDataLst>
              <p:tags r:id="rId72"/>
            </p:custDataLst>
          </p:nvPr>
        </p:nvSpPr>
        <p:spPr>
          <a:xfrm>
            <a:off x="1154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0" name="Rectangle 59" hidden="1">
            <a:extLst>
              <a:ext uri="{FF2B5EF4-FFF2-40B4-BE49-F238E27FC236}">
                <a16:creationId xmlns:a16="http://schemas.microsoft.com/office/drawing/2014/main" id="{FCFBBBC3-8FB6-4FAC-ADAD-D2D96E64A22C}"/>
              </a:ext>
            </a:extLst>
          </p:cNvPr>
          <p:cNvSpPr/>
          <p:nvPr userDrawn="1">
            <p:custDataLst>
              <p:tags r:id="rId73"/>
            </p:custDataLst>
          </p:nvPr>
        </p:nvSpPr>
        <p:spPr>
          <a:xfrm>
            <a:off x="2892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1" name="Rectangle 60" hidden="1">
            <a:extLst>
              <a:ext uri="{FF2B5EF4-FFF2-40B4-BE49-F238E27FC236}">
                <a16:creationId xmlns:a16="http://schemas.microsoft.com/office/drawing/2014/main" id="{2C5A7DD2-B5CE-413A-9B54-583BA9EBCDFF}"/>
              </a:ext>
            </a:extLst>
          </p:cNvPr>
          <p:cNvSpPr/>
          <p:nvPr userDrawn="1">
            <p:custDataLst>
              <p:tags r:id="rId74"/>
            </p:custDataLst>
          </p:nvPr>
        </p:nvSpPr>
        <p:spPr>
          <a:xfrm>
            <a:off x="4812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2" name="Rectangle 61" hidden="1">
            <a:extLst>
              <a:ext uri="{FF2B5EF4-FFF2-40B4-BE49-F238E27FC236}">
                <a16:creationId xmlns:a16="http://schemas.microsoft.com/office/drawing/2014/main" id="{D9461BA4-4B7F-4140-AC43-136B90730752}"/>
              </a:ext>
            </a:extLst>
          </p:cNvPr>
          <p:cNvSpPr/>
          <p:nvPr userDrawn="1">
            <p:custDataLst>
              <p:tags r:id="rId75"/>
            </p:custDataLst>
          </p:nvPr>
        </p:nvSpPr>
        <p:spPr>
          <a:xfrm>
            <a:off x="2892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3" name="Rectangle 62" hidden="1">
            <a:extLst>
              <a:ext uri="{FF2B5EF4-FFF2-40B4-BE49-F238E27FC236}">
                <a16:creationId xmlns:a16="http://schemas.microsoft.com/office/drawing/2014/main" id="{DEB946CF-96A1-4659-9385-72D850C9C025}"/>
              </a:ext>
            </a:extLst>
          </p:cNvPr>
          <p:cNvSpPr/>
          <p:nvPr userDrawn="1">
            <p:custDataLst>
              <p:tags r:id="rId76"/>
            </p:custDataLst>
          </p:nvPr>
        </p:nvSpPr>
        <p:spPr>
          <a:xfrm>
            <a:off x="4812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4" name="Rectangle 63" hidden="1">
            <a:extLst>
              <a:ext uri="{FF2B5EF4-FFF2-40B4-BE49-F238E27FC236}">
                <a16:creationId xmlns:a16="http://schemas.microsoft.com/office/drawing/2014/main" id="{742C5205-4F49-47AB-B503-BC7F63858642}"/>
              </a:ext>
            </a:extLst>
          </p:cNvPr>
          <p:cNvSpPr/>
          <p:nvPr userDrawn="1">
            <p:custDataLst>
              <p:tags r:id="rId77"/>
            </p:custDataLst>
          </p:nvPr>
        </p:nvSpPr>
        <p:spPr>
          <a:xfrm>
            <a:off x="2892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5" name="Rectangle 64" hidden="1">
            <a:extLst>
              <a:ext uri="{FF2B5EF4-FFF2-40B4-BE49-F238E27FC236}">
                <a16:creationId xmlns:a16="http://schemas.microsoft.com/office/drawing/2014/main" id="{5B2DC920-B604-43E9-ADC1-B26167353D44}"/>
              </a:ext>
            </a:extLst>
          </p:cNvPr>
          <p:cNvSpPr/>
          <p:nvPr userDrawn="1">
            <p:custDataLst>
              <p:tags r:id="rId78"/>
            </p:custDataLst>
          </p:nvPr>
        </p:nvSpPr>
        <p:spPr>
          <a:xfrm>
            <a:off x="4812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6" name="Rectangle 65" hidden="1">
            <a:extLst>
              <a:ext uri="{FF2B5EF4-FFF2-40B4-BE49-F238E27FC236}">
                <a16:creationId xmlns:a16="http://schemas.microsoft.com/office/drawing/2014/main" id="{419CE6B2-B4FC-4BBD-937B-2FAF2EC436EB}"/>
              </a:ext>
            </a:extLst>
          </p:cNvPr>
          <p:cNvSpPr/>
          <p:nvPr userDrawn="1">
            <p:custDataLst>
              <p:tags r:id="rId79"/>
            </p:custDataLst>
          </p:nvPr>
        </p:nvSpPr>
        <p:spPr>
          <a:xfrm>
            <a:off x="2892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7" name="Rectangle 66" hidden="1">
            <a:extLst>
              <a:ext uri="{FF2B5EF4-FFF2-40B4-BE49-F238E27FC236}">
                <a16:creationId xmlns:a16="http://schemas.microsoft.com/office/drawing/2014/main" id="{24F744BF-7A2A-44A1-99AF-BF4D80F50B40}"/>
              </a:ext>
            </a:extLst>
          </p:cNvPr>
          <p:cNvSpPr/>
          <p:nvPr userDrawn="1">
            <p:custDataLst>
              <p:tags r:id="rId80"/>
            </p:custDataLst>
          </p:nvPr>
        </p:nvSpPr>
        <p:spPr>
          <a:xfrm>
            <a:off x="4812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8" name="Rectangle 67" hidden="1">
            <a:extLst>
              <a:ext uri="{FF2B5EF4-FFF2-40B4-BE49-F238E27FC236}">
                <a16:creationId xmlns:a16="http://schemas.microsoft.com/office/drawing/2014/main" id="{4A561C12-BD2C-4ABE-9ACE-047842A9B253}"/>
              </a:ext>
            </a:extLst>
          </p:cNvPr>
          <p:cNvSpPr/>
          <p:nvPr userDrawn="1">
            <p:custDataLst>
              <p:tags r:id="rId81"/>
            </p:custDataLst>
          </p:nvPr>
        </p:nvSpPr>
        <p:spPr>
          <a:xfrm>
            <a:off x="5136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69" name="Rectangle 68" hidden="1">
            <a:extLst>
              <a:ext uri="{FF2B5EF4-FFF2-40B4-BE49-F238E27FC236}">
                <a16:creationId xmlns:a16="http://schemas.microsoft.com/office/drawing/2014/main" id="{1F79B3EE-7015-44C0-B98B-D7976E3CC6C0}"/>
              </a:ext>
            </a:extLst>
          </p:cNvPr>
          <p:cNvSpPr/>
          <p:nvPr userDrawn="1">
            <p:custDataLst>
              <p:tags r:id="rId82"/>
            </p:custDataLst>
          </p:nvPr>
        </p:nvSpPr>
        <p:spPr>
          <a:xfrm>
            <a:off x="7056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0" name="Rectangle 69" hidden="1">
            <a:extLst>
              <a:ext uri="{FF2B5EF4-FFF2-40B4-BE49-F238E27FC236}">
                <a16:creationId xmlns:a16="http://schemas.microsoft.com/office/drawing/2014/main" id="{55195DF3-05B5-49EC-8E2A-6D131BFB07E4}"/>
              </a:ext>
            </a:extLst>
          </p:cNvPr>
          <p:cNvSpPr/>
          <p:nvPr userDrawn="1">
            <p:custDataLst>
              <p:tags r:id="rId83"/>
            </p:custDataLst>
          </p:nvPr>
        </p:nvSpPr>
        <p:spPr>
          <a:xfrm>
            <a:off x="5136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1" name="Rectangle 70" hidden="1">
            <a:extLst>
              <a:ext uri="{FF2B5EF4-FFF2-40B4-BE49-F238E27FC236}">
                <a16:creationId xmlns:a16="http://schemas.microsoft.com/office/drawing/2014/main" id="{6C7ACCBF-3785-451F-8D26-06EB8169ED29}"/>
              </a:ext>
            </a:extLst>
          </p:cNvPr>
          <p:cNvSpPr/>
          <p:nvPr userDrawn="1">
            <p:custDataLst>
              <p:tags r:id="rId84"/>
            </p:custDataLst>
          </p:nvPr>
        </p:nvSpPr>
        <p:spPr>
          <a:xfrm>
            <a:off x="7056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2" name="Rectangle 71" hidden="1">
            <a:extLst>
              <a:ext uri="{FF2B5EF4-FFF2-40B4-BE49-F238E27FC236}">
                <a16:creationId xmlns:a16="http://schemas.microsoft.com/office/drawing/2014/main" id="{0DB1FB36-F0B8-4569-B24C-A7FE882E3A0D}"/>
              </a:ext>
            </a:extLst>
          </p:cNvPr>
          <p:cNvSpPr/>
          <p:nvPr userDrawn="1">
            <p:custDataLst>
              <p:tags r:id="rId85"/>
            </p:custDataLst>
          </p:nvPr>
        </p:nvSpPr>
        <p:spPr>
          <a:xfrm>
            <a:off x="5136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3" name="Rectangle 72" hidden="1">
            <a:extLst>
              <a:ext uri="{FF2B5EF4-FFF2-40B4-BE49-F238E27FC236}">
                <a16:creationId xmlns:a16="http://schemas.microsoft.com/office/drawing/2014/main" id="{A16BF7E9-5EB1-4763-B3B3-B9BDDFCE9368}"/>
              </a:ext>
            </a:extLst>
          </p:cNvPr>
          <p:cNvSpPr/>
          <p:nvPr userDrawn="1">
            <p:custDataLst>
              <p:tags r:id="rId86"/>
            </p:custDataLst>
          </p:nvPr>
        </p:nvSpPr>
        <p:spPr>
          <a:xfrm>
            <a:off x="7056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4" name="Rectangle 73" hidden="1">
            <a:extLst>
              <a:ext uri="{FF2B5EF4-FFF2-40B4-BE49-F238E27FC236}">
                <a16:creationId xmlns:a16="http://schemas.microsoft.com/office/drawing/2014/main" id="{B859330A-8EF0-4EC1-8579-E436CA633192}"/>
              </a:ext>
            </a:extLst>
          </p:cNvPr>
          <p:cNvSpPr/>
          <p:nvPr userDrawn="1">
            <p:custDataLst>
              <p:tags r:id="rId87"/>
            </p:custDataLst>
          </p:nvPr>
        </p:nvSpPr>
        <p:spPr>
          <a:xfrm>
            <a:off x="5136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5" name="Rectangle 74" hidden="1">
            <a:extLst>
              <a:ext uri="{FF2B5EF4-FFF2-40B4-BE49-F238E27FC236}">
                <a16:creationId xmlns:a16="http://schemas.microsoft.com/office/drawing/2014/main" id="{28ADAA1F-5B13-4CA7-92F6-B9BD284DD1E1}"/>
              </a:ext>
            </a:extLst>
          </p:cNvPr>
          <p:cNvSpPr/>
          <p:nvPr userDrawn="1">
            <p:custDataLst>
              <p:tags r:id="rId88"/>
            </p:custDataLst>
          </p:nvPr>
        </p:nvSpPr>
        <p:spPr>
          <a:xfrm>
            <a:off x="7056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6" name="Rectangle 75" hidden="1">
            <a:extLst>
              <a:ext uri="{FF2B5EF4-FFF2-40B4-BE49-F238E27FC236}">
                <a16:creationId xmlns:a16="http://schemas.microsoft.com/office/drawing/2014/main" id="{D063FCBC-0F82-4BF7-A4F3-63086372BCA1}"/>
              </a:ext>
            </a:extLst>
          </p:cNvPr>
          <p:cNvSpPr/>
          <p:nvPr userDrawn="1">
            <p:custDataLst>
              <p:tags r:id="rId89"/>
            </p:custDataLst>
          </p:nvPr>
        </p:nvSpPr>
        <p:spPr>
          <a:xfrm>
            <a:off x="7380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7" name="Rectangle 76" hidden="1">
            <a:extLst>
              <a:ext uri="{FF2B5EF4-FFF2-40B4-BE49-F238E27FC236}">
                <a16:creationId xmlns:a16="http://schemas.microsoft.com/office/drawing/2014/main" id="{CE645546-D2AC-47E6-9FEE-B872688AACBC}"/>
              </a:ext>
            </a:extLst>
          </p:cNvPr>
          <p:cNvSpPr/>
          <p:nvPr userDrawn="1">
            <p:custDataLst>
              <p:tags r:id="rId90"/>
            </p:custDataLst>
          </p:nvPr>
        </p:nvSpPr>
        <p:spPr>
          <a:xfrm>
            <a:off x="9300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8" name="Rectangle 77" hidden="1">
            <a:extLst>
              <a:ext uri="{FF2B5EF4-FFF2-40B4-BE49-F238E27FC236}">
                <a16:creationId xmlns:a16="http://schemas.microsoft.com/office/drawing/2014/main" id="{67D40869-4909-44AB-ADF7-F7E881C8F368}"/>
              </a:ext>
            </a:extLst>
          </p:cNvPr>
          <p:cNvSpPr/>
          <p:nvPr userDrawn="1">
            <p:custDataLst>
              <p:tags r:id="rId91"/>
            </p:custDataLst>
          </p:nvPr>
        </p:nvSpPr>
        <p:spPr>
          <a:xfrm>
            <a:off x="7380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79" name="Rectangle 78" hidden="1">
            <a:extLst>
              <a:ext uri="{FF2B5EF4-FFF2-40B4-BE49-F238E27FC236}">
                <a16:creationId xmlns:a16="http://schemas.microsoft.com/office/drawing/2014/main" id="{135A9F82-A30E-49D6-85D5-F27123AF0F10}"/>
              </a:ext>
            </a:extLst>
          </p:cNvPr>
          <p:cNvSpPr/>
          <p:nvPr userDrawn="1">
            <p:custDataLst>
              <p:tags r:id="rId92"/>
            </p:custDataLst>
          </p:nvPr>
        </p:nvSpPr>
        <p:spPr>
          <a:xfrm>
            <a:off x="9300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0" name="Rectangle 79" hidden="1">
            <a:extLst>
              <a:ext uri="{FF2B5EF4-FFF2-40B4-BE49-F238E27FC236}">
                <a16:creationId xmlns:a16="http://schemas.microsoft.com/office/drawing/2014/main" id="{95983F4E-3EE6-4BD7-AD35-C47ED01C5ED4}"/>
              </a:ext>
            </a:extLst>
          </p:cNvPr>
          <p:cNvSpPr/>
          <p:nvPr userDrawn="1">
            <p:custDataLst>
              <p:tags r:id="rId93"/>
            </p:custDataLst>
          </p:nvPr>
        </p:nvSpPr>
        <p:spPr>
          <a:xfrm>
            <a:off x="7380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1" name="Rectangle 80" hidden="1">
            <a:extLst>
              <a:ext uri="{FF2B5EF4-FFF2-40B4-BE49-F238E27FC236}">
                <a16:creationId xmlns:a16="http://schemas.microsoft.com/office/drawing/2014/main" id="{F717EFA4-0ED4-4A46-9AFD-0F0A6E65D253}"/>
              </a:ext>
            </a:extLst>
          </p:cNvPr>
          <p:cNvSpPr/>
          <p:nvPr userDrawn="1">
            <p:custDataLst>
              <p:tags r:id="rId94"/>
            </p:custDataLst>
          </p:nvPr>
        </p:nvSpPr>
        <p:spPr>
          <a:xfrm>
            <a:off x="9300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2" name="Rectangle 81" hidden="1">
            <a:extLst>
              <a:ext uri="{FF2B5EF4-FFF2-40B4-BE49-F238E27FC236}">
                <a16:creationId xmlns:a16="http://schemas.microsoft.com/office/drawing/2014/main" id="{6E85224F-39CC-4044-9201-BDF5309E2509}"/>
              </a:ext>
            </a:extLst>
          </p:cNvPr>
          <p:cNvSpPr/>
          <p:nvPr userDrawn="1">
            <p:custDataLst>
              <p:tags r:id="rId95"/>
            </p:custDataLst>
          </p:nvPr>
        </p:nvSpPr>
        <p:spPr>
          <a:xfrm>
            <a:off x="7380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3" name="Rectangle 82" hidden="1">
            <a:extLst>
              <a:ext uri="{FF2B5EF4-FFF2-40B4-BE49-F238E27FC236}">
                <a16:creationId xmlns:a16="http://schemas.microsoft.com/office/drawing/2014/main" id="{C5FFBE79-1CFF-48A7-9FA3-6763881AA963}"/>
              </a:ext>
            </a:extLst>
          </p:cNvPr>
          <p:cNvSpPr/>
          <p:nvPr userDrawn="1">
            <p:custDataLst>
              <p:tags r:id="rId96"/>
            </p:custDataLst>
          </p:nvPr>
        </p:nvSpPr>
        <p:spPr>
          <a:xfrm>
            <a:off x="9300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4" name="Rectangle 83" hidden="1">
            <a:extLst>
              <a:ext uri="{FF2B5EF4-FFF2-40B4-BE49-F238E27FC236}">
                <a16:creationId xmlns:a16="http://schemas.microsoft.com/office/drawing/2014/main" id="{C7039B6D-AC56-40A5-858D-599754E1E0AD}"/>
              </a:ext>
            </a:extLst>
          </p:cNvPr>
          <p:cNvSpPr/>
          <p:nvPr userDrawn="1">
            <p:custDataLst>
              <p:tags r:id="rId97"/>
            </p:custDataLst>
          </p:nvPr>
        </p:nvSpPr>
        <p:spPr>
          <a:xfrm>
            <a:off x="9624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5" name="Rectangle 84" hidden="1">
            <a:extLst>
              <a:ext uri="{FF2B5EF4-FFF2-40B4-BE49-F238E27FC236}">
                <a16:creationId xmlns:a16="http://schemas.microsoft.com/office/drawing/2014/main" id="{71018EC8-1FEE-415C-B1E0-DAFC251C6F4F}"/>
              </a:ext>
            </a:extLst>
          </p:cNvPr>
          <p:cNvSpPr/>
          <p:nvPr userDrawn="1">
            <p:custDataLst>
              <p:tags r:id="rId98"/>
            </p:custDataLst>
          </p:nvPr>
        </p:nvSpPr>
        <p:spPr>
          <a:xfrm>
            <a:off x="1154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6" name="Rectangle 85" hidden="1">
            <a:extLst>
              <a:ext uri="{FF2B5EF4-FFF2-40B4-BE49-F238E27FC236}">
                <a16:creationId xmlns:a16="http://schemas.microsoft.com/office/drawing/2014/main" id="{33D0B803-F928-4AB8-9FA8-7A2550C65926}"/>
              </a:ext>
            </a:extLst>
          </p:cNvPr>
          <p:cNvSpPr/>
          <p:nvPr userDrawn="1">
            <p:custDataLst>
              <p:tags r:id="rId99"/>
            </p:custDataLst>
          </p:nvPr>
        </p:nvSpPr>
        <p:spPr>
          <a:xfrm>
            <a:off x="9624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7" name="Rectangle 86" hidden="1">
            <a:extLst>
              <a:ext uri="{FF2B5EF4-FFF2-40B4-BE49-F238E27FC236}">
                <a16:creationId xmlns:a16="http://schemas.microsoft.com/office/drawing/2014/main" id="{A74BCB38-7D1D-4BB9-94CE-ADBDC5DAB010}"/>
              </a:ext>
            </a:extLst>
          </p:cNvPr>
          <p:cNvSpPr/>
          <p:nvPr userDrawn="1">
            <p:custDataLst>
              <p:tags r:id="rId100"/>
            </p:custDataLst>
          </p:nvPr>
        </p:nvSpPr>
        <p:spPr>
          <a:xfrm>
            <a:off x="1154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8" name="Rectangle 87" hidden="1">
            <a:extLst>
              <a:ext uri="{FF2B5EF4-FFF2-40B4-BE49-F238E27FC236}">
                <a16:creationId xmlns:a16="http://schemas.microsoft.com/office/drawing/2014/main" id="{6E6BC775-1DC0-42CB-BA95-EB6F78CFD0FE}"/>
              </a:ext>
            </a:extLst>
          </p:cNvPr>
          <p:cNvSpPr/>
          <p:nvPr userDrawn="1">
            <p:custDataLst>
              <p:tags r:id="rId101"/>
            </p:custDataLst>
          </p:nvPr>
        </p:nvSpPr>
        <p:spPr>
          <a:xfrm>
            <a:off x="9624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89" name="Rectangle 88" hidden="1">
            <a:extLst>
              <a:ext uri="{FF2B5EF4-FFF2-40B4-BE49-F238E27FC236}">
                <a16:creationId xmlns:a16="http://schemas.microsoft.com/office/drawing/2014/main" id="{95792BBB-2B34-4739-8C69-B66E64F8A279}"/>
              </a:ext>
            </a:extLst>
          </p:cNvPr>
          <p:cNvSpPr/>
          <p:nvPr userDrawn="1">
            <p:custDataLst>
              <p:tags r:id="rId102"/>
            </p:custDataLst>
          </p:nvPr>
        </p:nvSpPr>
        <p:spPr>
          <a:xfrm>
            <a:off x="1154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0" name="Rectangle 89" hidden="1">
            <a:extLst>
              <a:ext uri="{FF2B5EF4-FFF2-40B4-BE49-F238E27FC236}">
                <a16:creationId xmlns:a16="http://schemas.microsoft.com/office/drawing/2014/main" id="{E8FDD868-6922-48B4-976C-6F9677663DAF}"/>
              </a:ext>
            </a:extLst>
          </p:cNvPr>
          <p:cNvSpPr/>
          <p:nvPr userDrawn="1">
            <p:custDataLst>
              <p:tags r:id="rId103"/>
            </p:custDataLst>
          </p:nvPr>
        </p:nvSpPr>
        <p:spPr>
          <a:xfrm>
            <a:off x="9624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1" name="Rectangle 90" hidden="1">
            <a:extLst>
              <a:ext uri="{FF2B5EF4-FFF2-40B4-BE49-F238E27FC236}">
                <a16:creationId xmlns:a16="http://schemas.microsoft.com/office/drawing/2014/main" id="{E3A8AF86-B9FD-4654-82BA-248AF9D72F7C}"/>
              </a:ext>
            </a:extLst>
          </p:cNvPr>
          <p:cNvSpPr/>
          <p:nvPr userDrawn="1">
            <p:custDataLst>
              <p:tags r:id="rId104"/>
            </p:custDataLst>
          </p:nvPr>
        </p:nvSpPr>
        <p:spPr>
          <a:xfrm>
            <a:off x="1154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2" name="Rectangle 91" hidden="1">
            <a:extLst>
              <a:ext uri="{FF2B5EF4-FFF2-40B4-BE49-F238E27FC236}">
                <a16:creationId xmlns:a16="http://schemas.microsoft.com/office/drawing/2014/main" id="{F1579785-2978-4428-A96D-6D6718940F9D}"/>
              </a:ext>
            </a:extLst>
          </p:cNvPr>
          <p:cNvSpPr/>
          <p:nvPr userDrawn="1">
            <p:custDataLst>
              <p:tags r:id="rId105"/>
            </p:custDataLst>
          </p:nvPr>
        </p:nvSpPr>
        <p:spPr>
          <a:xfrm>
            <a:off x="32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3" name="Rectangle 92" hidden="1">
            <a:extLst>
              <a:ext uri="{FF2B5EF4-FFF2-40B4-BE49-F238E27FC236}">
                <a16:creationId xmlns:a16="http://schemas.microsoft.com/office/drawing/2014/main" id="{0584FA97-4AB6-4A5E-91FB-95E9E602EA26}"/>
              </a:ext>
            </a:extLst>
          </p:cNvPr>
          <p:cNvSpPr/>
          <p:nvPr userDrawn="1">
            <p:custDataLst>
              <p:tags r:id="rId106"/>
            </p:custDataLst>
          </p:nvPr>
        </p:nvSpPr>
        <p:spPr>
          <a:xfrm>
            <a:off x="2568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4" name="Rectangle 93" hidden="1">
            <a:extLst>
              <a:ext uri="{FF2B5EF4-FFF2-40B4-BE49-F238E27FC236}">
                <a16:creationId xmlns:a16="http://schemas.microsoft.com/office/drawing/2014/main" id="{A48EE25C-475F-4316-B6A2-011BEE3BCD92}"/>
              </a:ext>
            </a:extLst>
          </p:cNvPr>
          <p:cNvSpPr/>
          <p:nvPr userDrawn="1">
            <p:custDataLst>
              <p:tags r:id="rId107"/>
            </p:custDataLst>
          </p:nvPr>
        </p:nvSpPr>
        <p:spPr>
          <a:xfrm>
            <a:off x="4812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5" name="Rectangle 94" hidden="1">
            <a:extLst>
              <a:ext uri="{FF2B5EF4-FFF2-40B4-BE49-F238E27FC236}">
                <a16:creationId xmlns:a16="http://schemas.microsoft.com/office/drawing/2014/main" id="{7E857FE4-C9A3-45B7-B041-66EE09495EEC}"/>
              </a:ext>
            </a:extLst>
          </p:cNvPr>
          <p:cNvSpPr/>
          <p:nvPr userDrawn="1">
            <p:custDataLst>
              <p:tags r:id="rId108"/>
            </p:custDataLst>
          </p:nvPr>
        </p:nvSpPr>
        <p:spPr>
          <a:xfrm>
            <a:off x="7056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6" name="Rectangle 95" hidden="1">
            <a:extLst>
              <a:ext uri="{FF2B5EF4-FFF2-40B4-BE49-F238E27FC236}">
                <a16:creationId xmlns:a16="http://schemas.microsoft.com/office/drawing/2014/main" id="{9B5A1CBD-EB02-4B45-AF38-AAD0F53B4AD5}"/>
              </a:ext>
            </a:extLst>
          </p:cNvPr>
          <p:cNvSpPr/>
          <p:nvPr userDrawn="1">
            <p:custDataLst>
              <p:tags r:id="rId109"/>
            </p:custDataLst>
          </p:nvPr>
        </p:nvSpPr>
        <p:spPr>
          <a:xfrm>
            <a:off x="9300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7" name="Rectangle 96" hidden="1">
            <a:extLst>
              <a:ext uri="{FF2B5EF4-FFF2-40B4-BE49-F238E27FC236}">
                <a16:creationId xmlns:a16="http://schemas.microsoft.com/office/drawing/2014/main" id="{B80B4760-EF40-4F2E-9A91-131FFC1E37B4}"/>
              </a:ext>
            </a:extLst>
          </p:cNvPr>
          <p:cNvSpPr/>
          <p:nvPr userDrawn="1">
            <p:custDataLst>
              <p:tags r:id="rId110"/>
            </p:custDataLst>
          </p:nvPr>
        </p:nvSpPr>
        <p:spPr>
          <a:xfrm>
            <a:off x="1154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8" name="Rectangle 97" hidden="1">
            <a:extLst>
              <a:ext uri="{FF2B5EF4-FFF2-40B4-BE49-F238E27FC236}">
                <a16:creationId xmlns:a16="http://schemas.microsoft.com/office/drawing/2014/main" id="{8E8A7F77-3721-4815-B970-1D077CD2DA75}"/>
              </a:ext>
            </a:extLst>
          </p:cNvPr>
          <p:cNvSpPr/>
          <p:nvPr userDrawn="1">
            <p:custDataLst>
              <p:tags r:id="rId111"/>
            </p:custDataLst>
          </p:nvPr>
        </p:nvSpPr>
        <p:spPr>
          <a:xfrm>
            <a:off x="32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99" name="Rectangle 98" hidden="1">
            <a:extLst>
              <a:ext uri="{FF2B5EF4-FFF2-40B4-BE49-F238E27FC236}">
                <a16:creationId xmlns:a16="http://schemas.microsoft.com/office/drawing/2014/main" id="{55C42CA1-292D-4FB8-8399-74D1AD374EBE}"/>
              </a:ext>
            </a:extLst>
          </p:cNvPr>
          <p:cNvSpPr/>
          <p:nvPr userDrawn="1">
            <p:custDataLst>
              <p:tags r:id="rId112"/>
            </p:custDataLst>
          </p:nvPr>
        </p:nvSpPr>
        <p:spPr>
          <a:xfrm>
            <a:off x="2568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0" name="Rectangle 99" hidden="1">
            <a:extLst>
              <a:ext uri="{FF2B5EF4-FFF2-40B4-BE49-F238E27FC236}">
                <a16:creationId xmlns:a16="http://schemas.microsoft.com/office/drawing/2014/main" id="{76F4910F-0223-4A58-B2B3-CC1032CA6A96}"/>
              </a:ext>
            </a:extLst>
          </p:cNvPr>
          <p:cNvSpPr/>
          <p:nvPr userDrawn="1">
            <p:custDataLst>
              <p:tags r:id="rId113"/>
            </p:custDataLst>
          </p:nvPr>
        </p:nvSpPr>
        <p:spPr>
          <a:xfrm>
            <a:off x="4812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1" name="Rectangle 100" hidden="1">
            <a:extLst>
              <a:ext uri="{FF2B5EF4-FFF2-40B4-BE49-F238E27FC236}">
                <a16:creationId xmlns:a16="http://schemas.microsoft.com/office/drawing/2014/main" id="{309CA6FE-3AA4-4E04-82CE-33A9467E0E6A}"/>
              </a:ext>
            </a:extLst>
          </p:cNvPr>
          <p:cNvSpPr/>
          <p:nvPr userDrawn="1">
            <p:custDataLst>
              <p:tags r:id="rId114"/>
            </p:custDataLst>
          </p:nvPr>
        </p:nvSpPr>
        <p:spPr>
          <a:xfrm>
            <a:off x="7056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2" name="Rectangle 101" hidden="1">
            <a:extLst>
              <a:ext uri="{FF2B5EF4-FFF2-40B4-BE49-F238E27FC236}">
                <a16:creationId xmlns:a16="http://schemas.microsoft.com/office/drawing/2014/main" id="{D3FAE458-E122-4E17-A2BB-860390DB639B}"/>
              </a:ext>
            </a:extLst>
          </p:cNvPr>
          <p:cNvSpPr/>
          <p:nvPr userDrawn="1">
            <p:custDataLst>
              <p:tags r:id="rId115"/>
            </p:custDataLst>
          </p:nvPr>
        </p:nvSpPr>
        <p:spPr>
          <a:xfrm>
            <a:off x="9300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3" name="Rectangle 102" hidden="1">
            <a:extLst>
              <a:ext uri="{FF2B5EF4-FFF2-40B4-BE49-F238E27FC236}">
                <a16:creationId xmlns:a16="http://schemas.microsoft.com/office/drawing/2014/main" id="{09CCF6D6-3C14-49F1-9CCF-BB2BB02BA463}"/>
              </a:ext>
            </a:extLst>
          </p:cNvPr>
          <p:cNvSpPr/>
          <p:nvPr userDrawn="1">
            <p:custDataLst>
              <p:tags r:id="rId116"/>
            </p:custDataLst>
          </p:nvPr>
        </p:nvSpPr>
        <p:spPr>
          <a:xfrm>
            <a:off x="1154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4" name="Rectangle 103" hidden="1">
            <a:extLst>
              <a:ext uri="{FF2B5EF4-FFF2-40B4-BE49-F238E27FC236}">
                <a16:creationId xmlns:a16="http://schemas.microsoft.com/office/drawing/2014/main" id="{89199ED3-108C-4CB1-85A2-7274AF6D76B6}"/>
              </a:ext>
            </a:extLst>
          </p:cNvPr>
          <p:cNvSpPr/>
          <p:nvPr userDrawn="1">
            <p:custDataLst>
              <p:tags r:id="rId117"/>
            </p:custDataLst>
          </p:nvPr>
        </p:nvSpPr>
        <p:spPr>
          <a:xfrm>
            <a:off x="648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5" name="Rectangle 104" hidden="1">
            <a:extLst>
              <a:ext uri="{FF2B5EF4-FFF2-40B4-BE49-F238E27FC236}">
                <a16:creationId xmlns:a16="http://schemas.microsoft.com/office/drawing/2014/main" id="{F4889CBE-7887-46C6-99BA-4A154FF96016}"/>
              </a:ext>
            </a:extLst>
          </p:cNvPr>
          <p:cNvSpPr/>
          <p:nvPr userDrawn="1">
            <p:custDataLst>
              <p:tags r:id="rId118"/>
            </p:custDataLst>
          </p:nvPr>
        </p:nvSpPr>
        <p:spPr>
          <a:xfrm>
            <a:off x="2892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6" name="Rectangle 105" hidden="1">
            <a:extLst>
              <a:ext uri="{FF2B5EF4-FFF2-40B4-BE49-F238E27FC236}">
                <a16:creationId xmlns:a16="http://schemas.microsoft.com/office/drawing/2014/main" id="{2714EDDA-63CD-4C57-BF1D-55D84EF7DA1C}"/>
              </a:ext>
            </a:extLst>
          </p:cNvPr>
          <p:cNvSpPr/>
          <p:nvPr userDrawn="1">
            <p:custDataLst>
              <p:tags r:id="rId119"/>
            </p:custDataLst>
          </p:nvPr>
        </p:nvSpPr>
        <p:spPr>
          <a:xfrm>
            <a:off x="5136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7" name="Rectangle 106" hidden="1">
            <a:extLst>
              <a:ext uri="{FF2B5EF4-FFF2-40B4-BE49-F238E27FC236}">
                <a16:creationId xmlns:a16="http://schemas.microsoft.com/office/drawing/2014/main" id="{5A4A540B-AB24-4508-BDE2-193816CE6C2F}"/>
              </a:ext>
            </a:extLst>
          </p:cNvPr>
          <p:cNvSpPr/>
          <p:nvPr userDrawn="1">
            <p:custDataLst>
              <p:tags r:id="rId120"/>
            </p:custDataLst>
          </p:nvPr>
        </p:nvSpPr>
        <p:spPr>
          <a:xfrm>
            <a:off x="7380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8" name="Rectangle 107" hidden="1">
            <a:extLst>
              <a:ext uri="{FF2B5EF4-FFF2-40B4-BE49-F238E27FC236}">
                <a16:creationId xmlns:a16="http://schemas.microsoft.com/office/drawing/2014/main" id="{2E588317-42FC-4AFD-BF07-4EEAEA17B0FB}"/>
              </a:ext>
            </a:extLst>
          </p:cNvPr>
          <p:cNvSpPr/>
          <p:nvPr userDrawn="1">
            <p:custDataLst>
              <p:tags r:id="rId121"/>
            </p:custDataLst>
          </p:nvPr>
        </p:nvSpPr>
        <p:spPr>
          <a:xfrm>
            <a:off x="9624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09" name="Rectangle 108" hidden="1">
            <a:extLst>
              <a:ext uri="{FF2B5EF4-FFF2-40B4-BE49-F238E27FC236}">
                <a16:creationId xmlns:a16="http://schemas.microsoft.com/office/drawing/2014/main" id="{409B9FF3-D5DB-4C25-942C-75E24E0BD588}"/>
              </a:ext>
            </a:extLst>
          </p:cNvPr>
          <p:cNvSpPr/>
          <p:nvPr userDrawn="1">
            <p:custDataLst>
              <p:tags r:id="rId122"/>
            </p:custDataLst>
          </p:nvPr>
        </p:nvSpPr>
        <p:spPr>
          <a:xfrm>
            <a:off x="648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10" name="Rectangle 109" hidden="1">
            <a:extLst>
              <a:ext uri="{FF2B5EF4-FFF2-40B4-BE49-F238E27FC236}">
                <a16:creationId xmlns:a16="http://schemas.microsoft.com/office/drawing/2014/main" id="{B34EB183-B95A-4A10-93F6-B2E688291320}"/>
              </a:ext>
            </a:extLst>
          </p:cNvPr>
          <p:cNvSpPr/>
          <p:nvPr userDrawn="1">
            <p:custDataLst>
              <p:tags r:id="rId123"/>
            </p:custDataLst>
          </p:nvPr>
        </p:nvSpPr>
        <p:spPr>
          <a:xfrm>
            <a:off x="2892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11" name="Rectangle 110" hidden="1">
            <a:extLst>
              <a:ext uri="{FF2B5EF4-FFF2-40B4-BE49-F238E27FC236}">
                <a16:creationId xmlns:a16="http://schemas.microsoft.com/office/drawing/2014/main" id="{9445802B-D13B-4448-BCCA-EAC068866CD3}"/>
              </a:ext>
            </a:extLst>
          </p:cNvPr>
          <p:cNvSpPr/>
          <p:nvPr userDrawn="1">
            <p:custDataLst>
              <p:tags r:id="rId124"/>
            </p:custDataLst>
          </p:nvPr>
        </p:nvSpPr>
        <p:spPr>
          <a:xfrm>
            <a:off x="5136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12" name="Rectangle 111" hidden="1">
            <a:extLst>
              <a:ext uri="{FF2B5EF4-FFF2-40B4-BE49-F238E27FC236}">
                <a16:creationId xmlns:a16="http://schemas.microsoft.com/office/drawing/2014/main" id="{C10B3B33-18E6-4256-821F-887D5B33BF81}"/>
              </a:ext>
            </a:extLst>
          </p:cNvPr>
          <p:cNvSpPr/>
          <p:nvPr userDrawn="1">
            <p:custDataLst>
              <p:tags r:id="rId125"/>
            </p:custDataLst>
          </p:nvPr>
        </p:nvSpPr>
        <p:spPr>
          <a:xfrm>
            <a:off x="7380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13" name="Rectangle 112">
            <a:extLst>
              <a:ext uri="{FF2B5EF4-FFF2-40B4-BE49-F238E27FC236}">
                <a16:creationId xmlns:a16="http://schemas.microsoft.com/office/drawing/2014/main" id="{C76950B1-616E-4DAB-A1C9-C18FEC9C31D4}"/>
              </a:ext>
            </a:extLst>
          </p:cNvPr>
          <p:cNvSpPr/>
          <p:nvPr userDrawn="1">
            <p:custDataLst>
              <p:tags r:id="rId126"/>
            </p:custDataLst>
          </p:nvPr>
        </p:nvSpPr>
        <p:spPr>
          <a:xfrm>
            <a:off x="9624000" y="4077000"/>
            <a:ext cx="1920000" cy="2133000"/>
          </a:xfrm>
          <a:prstGeom prst="rect">
            <a:avLst/>
          </a:prstGeom>
          <a:noFill/>
          <a:ln w="31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15" name="dynamic logo"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1090779A-FA30-4EF9-809F-763A92C81AB1}"/>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92" r:id="rId2"/>
    <p:sldLayoutId id="2147483796" r:id="rId3"/>
    <p:sldLayoutId id="2147483730" r:id="rId4"/>
    <p:sldLayoutId id="2147483737" r:id="rId5"/>
    <p:sldLayoutId id="2147483801" r:id="rId6"/>
    <p:sldLayoutId id="2147483806" r:id="rId7"/>
    <p:sldLayoutId id="2147483765" r:id="rId8"/>
    <p:sldLayoutId id="2147483731" r:id="rId9"/>
    <p:sldLayoutId id="2147483766" r:id="rId10"/>
    <p:sldLayoutId id="2147483802" r:id="rId11"/>
    <p:sldLayoutId id="2147483804" r:id="rId12"/>
    <p:sldLayoutId id="2147483797" r:id="rId13"/>
    <p:sldLayoutId id="2147483732" r:id="rId14"/>
    <p:sldLayoutId id="2147483767" r:id="rId15"/>
    <p:sldLayoutId id="2147483768" r:id="rId16"/>
    <p:sldLayoutId id="2147483769" r:id="rId17"/>
    <p:sldLayoutId id="2147483770" r:id="rId18"/>
    <p:sldLayoutId id="2147483771" r:id="rId19"/>
    <p:sldLayoutId id="2147483772" r:id="rId20"/>
    <p:sldLayoutId id="2147483773" r:id="rId21"/>
    <p:sldLayoutId id="2147483790" r:id="rId22"/>
    <p:sldLayoutId id="2147483793" r:id="rId23"/>
    <p:sldLayoutId id="2147483798" r:id="rId24"/>
    <p:sldLayoutId id="2147483794" r:id="rId25"/>
    <p:sldLayoutId id="2147483795" r:id="rId26"/>
    <p:sldLayoutId id="2147483774" r:id="rId27"/>
    <p:sldLayoutId id="2147483775" r:id="rId28"/>
    <p:sldLayoutId id="2147483776" r:id="rId29"/>
    <p:sldLayoutId id="2147483799" r:id="rId30"/>
    <p:sldLayoutId id="2147483800" r:id="rId31"/>
    <p:sldLayoutId id="2147483743" r:id="rId32"/>
    <p:sldLayoutId id="2147483744" r:id="rId33"/>
    <p:sldLayoutId id="2147483803" r:id="rId34"/>
    <p:sldLayoutId id="2147483805" r:id="rId35"/>
    <p:sldLayoutId id="2147483762" r:id="rId36"/>
    <p:sldLayoutId id="2147483751" r:id="rId37"/>
  </p:sldLayoutIdLst>
  <p:hf hdr="0"/>
  <p:txStyles>
    <p:title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p:titleStyle>
    <p:body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A4A3A4"/>
          </p15:clr>
        </p15:guide>
        <p15:guide id="2" pos="1617" userDrawn="1">
          <p15:clr>
            <a:srgbClr val="A4A3A4"/>
          </p15:clr>
        </p15:guide>
        <p15:guide id="5" pos="3031" userDrawn="1">
          <p15:clr>
            <a:srgbClr val="A4A3A4"/>
          </p15:clr>
        </p15:guide>
        <p15:guide id="6" pos="3235" userDrawn="1">
          <p15:clr>
            <a:srgbClr val="A4A3A4"/>
          </p15:clr>
        </p15:guide>
        <p15:guide id="7" orient="horz" pos="3911" userDrawn="1">
          <p15:clr>
            <a:srgbClr val="A4A3A4"/>
          </p15:clr>
        </p15:guide>
        <p15:guide id="8" orient="horz" pos="4115" userDrawn="1">
          <p15:clr>
            <a:srgbClr val="A4A3A4"/>
          </p15:clr>
        </p15:guide>
        <p15:guide id="9" pos="6063" userDrawn="1">
          <p15:clr>
            <a:srgbClr val="A4A3A4"/>
          </p15:clr>
        </p15:guide>
        <p15:guide id="10" pos="7272" userDrawn="1">
          <p15:clr>
            <a:srgbClr val="A4A3A4"/>
          </p15:clr>
        </p15:guide>
        <p15:guide id="12" pos="4444" userDrawn="1">
          <p15:clr>
            <a:srgbClr val="A4A3A4"/>
          </p15:clr>
        </p15:guide>
        <p15:guide id="13" pos="4648" userDrawn="1">
          <p15:clr>
            <a:srgbClr val="A4A3A4"/>
          </p15:clr>
        </p15:guide>
        <p15:guide id="14" orient="horz" pos="204" userDrawn="1">
          <p15:clr>
            <a:srgbClr val="A4A3A4"/>
          </p15:clr>
        </p15:guide>
        <p15:guide id="15" orient="horz" pos="408" userDrawn="1">
          <p15:clr>
            <a:srgbClr val="A4A3A4"/>
          </p15:clr>
        </p15:guide>
        <p15:guide id="16" pos="1821" userDrawn="1">
          <p15:clr>
            <a:srgbClr val="A4A3A4"/>
          </p15:clr>
        </p15:guide>
        <p15:guide id="18" pos="5859" userDrawn="1">
          <p15:clr>
            <a:srgbClr val="A4A3A4"/>
          </p15:clr>
        </p15:guide>
        <p15:guide id="20" pos="7476" userDrawn="1">
          <p15:clr>
            <a:srgbClr val="A4A3A4"/>
          </p15:clr>
        </p15:guide>
        <p15:guide id="21" pos="20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customXml" Target="../../customXml/item18.xml"/><Relationship Id="rId1" Type="http://schemas.openxmlformats.org/officeDocument/2006/relationships/customXml" Target="../../customXml/item26.xml"/><Relationship Id="rId6" Type="http://schemas.openxmlformats.org/officeDocument/2006/relationships/image" Target="../media/image1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4.xml"/><Relationship Id="rId7" Type="http://schemas.openxmlformats.org/officeDocument/2006/relationships/image" Target="../media/image26.png"/><Relationship Id="rId2" Type="http://schemas.openxmlformats.org/officeDocument/2006/relationships/customXml" Target="../../customXml/item7.xml"/><Relationship Id="rId1" Type="http://schemas.openxmlformats.org/officeDocument/2006/relationships/customXml" Target="../../customXml/item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9.xml"/><Relationship Id="rId1" Type="http://schemas.openxmlformats.org/officeDocument/2006/relationships/customXml" Target="../../customXml/item25.xml"/><Relationship Id="rId5" Type="http://schemas.openxmlformats.org/officeDocument/2006/relationships/chart" Target="../charts/chart1.xml"/><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10.xml"/><Relationship Id="rId1" Type="http://schemas.openxmlformats.org/officeDocument/2006/relationships/customXml" Target="../../customXml/item19.xml"/><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hyperlink" Target="https://matplotlib.org/" TargetMode="External"/><Relationship Id="rId3" Type="http://schemas.openxmlformats.org/officeDocument/2006/relationships/slideLayout" Target="../slideLayouts/slideLayout14.xml"/><Relationship Id="rId7" Type="http://schemas.openxmlformats.org/officeDocument/2006/relationships/hyperlink" Target="https://pandas.pydata.org/" TargetMode="External"/><Relationship Id="rId12" Type="http://schemas.openxmlformats.org/officeDocument/2006/relationships/hyperlink" Target="https://www.hsph.harvard.edu/nutritionsource/healthy-drinks/sugary-drinks/" TargetMode="External"/><Relationship Id="rId2" Type="http://schemas.openxmlformats.org/officeDocument/2006/relationships/customXml" Target="../../customXml/item2.xml"/><Relationship Id="rId1" Type="http://schemas.openxmlformats.org/officeDocument/2006/relationships/customXml" Target="../../customXml/item14.xml"/><Relationship Id="rId6" Type="http://schemas.openxmlformats.org/officeDocument/2006/relationships/hyperlink" Target="https://stackoverflow.com/" TargetMode="External"/><Relationship Id="rId11" Type="http://schemas.openxmlformats.org/officeDocument/2006/relationships/hyperlink" Target="https://real-statistics.com/anova-repeated-measures/friedman-test/friedman-test-post-hoc-analysis/" TargetMode="External"/><Relationship Id="rId5" Type="http://schemas.openxmlformats.org/officeDocument/2006/relationships/hyperlink" Target="https://www.statology.org/" TargetMode="External"/><Relationship Id="rId10" Type="http://schemas.openxmlformats.org/officeDocument/2006/relationships/hyperlink" Target="https://www.geeksforgeeks.org/" TargetMode="External"/><Relationship Id="rId4" Type="http://schemas.openxmlformats.org/officeDocument/2006/relationships/notesSlide" Target="../notesSlides/notesSlide12.xml"/><Relationship Id="rId9" Type="http://schemas.openxmlformats.org/officeDocument/2006/relationships/hyperlink" Target="https://plotly.com/python/"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24.xml"/><Relationship Id="rId1" Type="http://schemas.openxmlformats.org/officeDocument/2006/relationships/customXml" Target="../../customXml/item5.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15.xml"/><Relationship Id="rId1" Type="http://schemas.openxmlformats.org/officeDocument/2006/relationships/customXml" Target="../../customXml/item12.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21.xml"/><Relationship Id="rId1" Type="http://schemas.openxmlformats.org/officeDocument/2006/relationships/customXml" Target="../../customXml/item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11.xml"/><Relationship Id="rId1" Type="http://schemas.openxmlformats.org/officeDocument/2006/relationships/customXml" Target="../../customXml/item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4.xml"/><Relationship Id="rId1" Type="http://schemas.openxmlformats.org/officeDocument/2006/relationships/customXml" Target="../../customXml/item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8.xml"/><Relationship Id="rId1" Type="http://schemas.openxmlformats.org/officeDocument/2006/relationships/customXml" Target="../../customXml/item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customXml" Target="../../customXml/item16.xml"/><Relationship Id="rId1" Type="http://schemas.openxmlformats.org/officeDocument/2006/relationships/customXml" Target="../../customXml/item2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0B7445C5-0C7A-4D3C-957F-D373A3B143F6}"/>
              </a:ext>
            </a:extLst>
          </p:cNvPr>
          <p:cNvPicPr>
            <a:picLocks noGrp="1"/>
          </p:cNvPicPr>
          <p:nvPr>
            <p:ph type="pic" sz="quarter" idx="13"/>
          </p:nvPr>
        </p:nvPicPr>
        <p:blipFill rotWithShape="1">
          <a:blip r:embed="rId6">
            <a:extLst>
              <a:ext uri="{28A0092B-C50C-407E-A947-70E740481C1C}">
                <a14:useLocalDpi xmlns:a14="http://schemas.microsoft.com/office/drawing/2010/main" val="0"/>
              </a:ext>
            </a:extLst>
          </a:blip>
          <a:srcRect/>
          <a:stretch/>
        </p:blipFill>
        <p:spPr>
          <a:xfrm>
            <a:off x="1" y="11774"/>
            <a:ext cx="12191999" cy="6858000"/>
          </a:xfrm>
        </p:spPr>
      </p:pic>
      <p:sp>
        <p:nvSpPr>
          <p:cNvPr id="15" name="Rectangle 14">
            <a:extLst>
              <a:ext uri="{FF2B5EF4-FFF2-40B4-BE49-F238E27FC236}">
                <a16:creationId xmlns:a16="http://schemas.microsoft.com/office/drawing/2014/main" id="{69D20491-F990-444F-A264-3008B4DD846B}"/>
              </a:ext>
            </a:extLst>
          </p:cNvPr>
          <p:cNvSpPr>
            <a:spLocks/>
          </p:cNvSpPr>
          <p:nvPr/>
        </p:nvSpPr>
        <p:spPr>
          <a:xfrm rot="5400000" flipH="1">
            <a:off x="4550389" y="-795381"/>
            <a:ext cx="3091218" cy="12191996"/>
          </a:xfrm>
          <a:prstGeom prst="rect">
            <a:avLst/>
          </a:prstGeom>
          <a:gradFill>
            <a:gsLst>
              <a:gs pos="69000">
                <a:schemeClr val="tx1">
                  <a:lumMod val="95000"/>
                  <a:lumOff val="5000"/>
                  <a:alpha val="67000"/>
                </a:schemeClr>
              </a:gs>
              <a:gs pos="84000">
                <a:schemeClr val="tx1">
                  <a:lumMod val="95000"/>
                  <a:lumOff val="5000"/>
                  <a:alpha val="0"/>
                </a:schemeClr>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srgbClr val="FFFFFF"/>
              </a:solidFill>
              <a:latin typeface="Apis For Office"/>
            </a:endParaRPr>
          </a:p>
        </p:txBody>
      </p:sp>
      <p:sp>
        <p:nvSpPr>
          <p:cNvPr id="10" name="Tekstfelt 10">
            <a:extLst>
              <a:ext uri="{FF2B5EF4-FFF2-40B4-BE49-F238E27FC236}">
                <a16:creationId xmlns:a16="http://schemas.microsoft.com/office/drawing/2014/main" id="{9994BCE5-8DAE-46BF-B808-0FE969A4FC86}"/>
              </a:ext>
            </a:extLst>
          </p:cNvPr>
          <p:cNvSpPr txBox="1">
            <a:spLocks/>
          </p:cNvSpPr>
          <p:nvPr/>
        </p:nvSpPr>
        <p:spPr>
          <a:xfrm>
            <a:off x="5183872" y="4191582"/>
            <a:ext cx="7718378" cy="1495794"/>
          </a:xfrm>
          <a:prstGeom prst="rect">
            <a:avLst/>
          </a:prstGeom>
          <a:noFill/>
        </p:spPr>
        <p:txBody>
          <a:bodyPr wrap="square" lIns="0" tIns="0" rIns="0" bIns="0" rtlCol="0" anchor="b" anchorCtr="0">
            <a:spAutoFit/>
          </a:bodyPr>
          <a:lstStyle/>
          <a:p>
            <a:pPr>
              <a:lnSpc>
                <a:spcPct val="90000"/>
              </a:lnSpc>
            </a:pPr>
            <a:r>
              <a:rPr lang="en-US" sz="5400" i="1" dirty="0">
                <a:solidFill>
                  <a:schemeClr val="bg1"/>
                </a:solidFill>
              </a:rPr>
              <a:t>From</a:t>
            </a:r>
            <a:r>
              <a:rPr lang="en-US" sz="5400" i="1" dirty="0"/>
              <a:t> </a:t>
            </a:r>
            <a:r>
              <a:rPr lang="en-US" sz="5400" b="1" i="1" dirty="0">
                <a:solidFill>
                  <a:schemeClr val="accent4">
                    <a:lumMod val="60000"/>
                    <a:lumOff val="40000"/>
                  </a:schemeClr>
                </a:solidFill>
              </a:rPr>
              <a:t>f</a:t>
            </a:r>
            <a:r>
              <a:rPr lang="en-US" sz="5400" b="1" i="1" dirty="0">
                <a:solidFill>
                  <a:schemeClr val="accent4">
                    <a:lumMod val="75000"/>
                  </a:schemeClr>
                </a:solidFill>
              </a:rPr>
              <a:t>o</a:t>
            </a:r>
            <a:r>
              <a:rPr lang="en-US" sz="5400" b="1" i="1" dirty="0">
                <a:solidFill>
                  <a:schemeClr val="accent4">
                    <a:lumMod val="50000"/>
                  </a:schemeClr>
                </a:solidFill>
              </a:rPr>
              <a:t>r</a:t>
            </a:r>
            <a:r>
              <a:rPr lang="en-US" sz="5400" b="1" i="1" dirty="0">
                <a:solidFill>
                  <a:srgbClr val="E6553F"/>
                </a:solidFill>
              </a:rPr>
              <a:t>k</a:t>
            </a:r>
            <a:r>
              <a:rPr lang="en-US" sz="5400" i="1" dirty="0"/>
              <a:t> </a:t>
            </a:r>
            <a:r>
              <a:rPr lang="en-US" sz="5400" i="1" dirty="0">
                <a:solidFill>
                  <a:schemeClr val="bg1"/>
                </a:solidFill>
              </a:rPr>
              <a:t>to</a:t>
            </a:r>
            <a:r>
              <a:rPr lang="en-US" sz="5400" i="1" dirty="0"/>
              <a:t> </a:t>
            </a:r>
            <a:r>
              <a:rPr lang="en-US" sz="5400" b="1" i="1" dirty="0">
                <a:solidFill>
                  <a:schemeClr val="accent3">
                    <a:lumMod val="40000"/>
                    <a:lumOff val="60000"/>
                  </a:schemeClr>
                </a:solidFill>
              </a:rPr>
              <a:t>f</a:t>
            </a:r>
            <a:r>
              <a:rPr lang="en-US" sz="5400" b="1" i="1" dirty="0">
                <a:solidFill>
                  <a:schemeClr val="accent3">
                    <a:lumMod val="60000"/>
                    <a:lumOff val="40000"/>
                  </a:schemeClr>
                </a:solidFill>
              </a:rPr>
              <a:t>i</a:t>
            </a:r>
            <a:r>
              <a:rPr lang="en-US" sz="5400" b="1" i="1" dirty="0">
                <a:solidFill>
                  <a:schemeClr val="accent3">
                    <a:lumMod val="75000"/>
                  </a:schemeClr>
                </a:solidFill>
              </a:rPr>
              <a:t>t</a:t>
            </a:r>
            <a:r>
              <a:rPr lang="en-US" sz="5400" b="1" i="1" dirty="0">
                <a:solidFill>
                  <a:schemeClr val="accent3">
                    <a:lumMod val="50000"/>
                  </a:schemeClr>
                </a:solidFill>
              </a:rPr>
              <a:t>n</a:t>
            </a:r>
            <a:r>
              <a:rPr lang="en-US" sz="5400" b="1" i="1" dirty="0">
                <a:solidFill>
                  <a:srgbClr val="92D050"/>
                </a:solidFill>
              </a:rPr>
              <a:t>e</a:t>
            </a:r>
            <a:r>
              <a:rPr lang="en-US" sz="5400" b="1" i="1" dirty="0">
                <a:solidFill>
                  <a:srgbClr val="00B050"/>
                </a:solidFill>
              </a:rPr>
              <a:t>ss</a:t>
            </a:r>
            <a:r>
              <a:rPr lang="en-US" sz="5400" i="1" dirty="0">
                <a:solidFill>
                  <a:schemeClr val="bg1"/>
                </a:solidFill>
              </a:rPr>
              <a:t>!</a:t>
            </a:r>
            <a:br>
              <a:rPr lang="en-US" sz="5400" i="1" dirty="0"/>
            </a:br>
            <a:endParaRPr lang="en-GB" sz="5400" dirty="0">
              <a:solidFill>
                <a:schemeClr val="bg1"/>
              </a:solidFill>
            </a:endParaRPr>
          </a:p>
        </p:txBody>
      </p:sp>
      <p:sp>
        <p:nvSpPr>
          <p:cNvPr id="11" name="Tekstfelt 8">
            <a:extLst>
              <a:ext uri="{FF2B5EF4-FFF2-40B4-BE49-F238E27FC236}">
                <a16:creationId xmlns:a16="http://schemas.microsoft.com/office/drawing/2014/main" id="{809F7D9B-63E0-406A-9E28-995C909ED60E}"/>
              </a:ext>
            </a:extLst>
          </p:cNvPr>
          <p:cNvSpPr txBox="1">
            <a:spLocks/>
          </p:cNvSpPr>
          <p:nvPr/>
        </p:nvSpPr>
        <p:spPr>
          <a:xfrm>
            <a:off x="87048" y="1094994"/>
            <a:ext cx="5923221" cy="2497030"/>
          </a:xfrm>
          <a:prstGeom prst="rect">
            <a:avLst/>
          </a:prstGeom>
          <a:noFill/>
        </p:spPr>
        <p:txBody>
          <a:bodyPr wrap="square" lIns="0" tIns="0" rIns="0" bIns="0" rtlCol="0">
            <a:spAutoFit/>
          </a:bodyPr>
          <a:lstStyle/>
          <a:p>
            <a:pPr lvl="0" algn="ctr">
              <a:lnSpc>
                <a:spcPct val="130000"/>
              </a:lnSpc>
              <a:defRPr/>
            </a:pPr>
            <a:r>
              <a:rPr lang="en-GB" sz="2800" b="1" dirty="0">
                <a:solidFill>
                  <a:schemeClr val="bg1"/>
                </a:solidFill>
                <a:latin typeface="Apis For Office" panose="020B0504010101010104" pitchFamily="34" charset="0"/>
                <a:ea typeface="Apis For Office" panose="020B0504010101010104" pitchFamily="34" charset="0"/>
                <a:cs typeface="Apis For Office" panose="020B0504010101010104" pitchFamily="34" charset="0"/>
              </a:rPr>
              <a:t>DATA QUEST – </a:t>
            </a:r>
            <a:r>
              <a:rPr lang="en-GB" sz="2800" b="1" i="1" dirty="0">
                <a:solidFill>
                  <a:schemeClr val="bg1"/>
                </a:solidFill>
                <a:latin typeface="Apis For Office" panose="020B0504010101010104" pitchFamily="34" charset="0"/>
                <a:ea typeface="Apis For Office" panose="020B0504010101010104" pitchFamily="34" charset="0"/>
                <a:cs typeface="Apis For Office" panose="020B0504010101010104" pitchFamily="34" charset="0"/>
              </a:rPr>
              <a:t>Unlocking the </a:t>
            </a:r>
          </a:p>
          <a:p>
            <a:pPr lvl="0" algn="ctr">
              <a:lnSpc>
                <a:spcPct val="130000"/>
              </a:lnSpc>
              <a:defRPr/>
            </a:pPr>
            <a:r>
              <a:rPr lang="en-GB" sz="2800" b="1" i="1" dirty="0">
                <a:solidFill>
                  <a:schemeClr val="bg1"/>
                </a:solidFill>
                <a:latin typeface="Apis For Office" panose="020B0504010101010104" pitchFamily="34" charset="0"/>
                <a:ea typeface="Apis For Office" panose="020B0504010101010104" pitchFamily="34" charset="0"/>
                <a:cs typeface="Apis For Office" panose="020B0504010101010104" pitchFamily="34" charset="0"/>
              </a:rPr>
              <a:t>Power of Data </a:t>
            </a:r>
          </a:p>
          <a:p>
            <a:pPr lvl="0" algn="ctr">
              <a:lnSpc>
                <a:spcPct val="130000"/>
              </a:lnSpc>
              <a:defRPr/>
            </a:pPr>
            <a:endParaRPr lang="en-GB" sz="2800" b="1" dirty="0">
              <a:solidFill>
                <a:schemeClr val="bg1"/>
              </a:solidFill>
              <a:latin typeface="Apis For Office" panose="020B0504010101010104" pitchFamily="34" charset="0"/>
              <a:ea typeface="Apis For Office" panose="020B0504010101010104" pitchFamily="34" charset="0"/>
              <a:cs typeface="Apis For Office" panose="020B0504010101010104" pitchFamily="34" charset="0"/>
            </a:endParaRPr>
          </a:p>
          <a:p>
            <a:pPr lvl="0" algn="ctr">
              <a:lnSpc>
                <a:spcPct val="130000"/>
              </a:lnSpc>
              <a:defRPr/>
            </a:pPr>
            <a:r>
              <a:rPr lang="en-GB" sz="2800" b="1" dirty="0">
                <a:solidFill>
                  <a:schemeClr val="bg1"/>
                </a:solidFill>
                <a:latin typeface="Apis For Office" panose="020B0504010101010104" pitchFamily="34" charset="0"/>
                <a:ea typeface="Apis For Office" panose="020B0504010101010104" pitchFamily="34" charset="0"/>
                <a:cs typeface="Apis For Office" panose="020B0504010101010104" pitchFamily="34" charset="0"/>
              </a:rPr>
              <a:t>Case Study Challenge 2023</a:t>
            </a:r>
          </a:p>
          <a:p>
            <a:pPr lvl="0">
              <a:lnSpc>
                <a:spcPct val="130000"/>
              </a:lnSpc>
              <a:defRPr/>
            </a:pPr>
            <a:endParaRPr lang="en-GB" sz="1400" dirty="0">
              <a:solidFill>
                <a:schemeClr val="bg1"/>
              </a:solidFill>
              <a:latin typeface="Apis For Office" panose="020B0504010101010104" pitchFamily="34" charset="0"/>
              <a:ea typeface="Apis For Office" panose="020B0504010101010104" pitchFamily="34" charset="0"/>
              <a:cs typeface="Apis For Office" panose="020B0504010101010104" pitchFamily="34" charset="0"/>
            </a:endParaRPr>
          </a:p>
        </p:txBody>
      </p:sp>
      <p:sp>
        <p:nvSpPr>
          <p:cNvPr id="2" name="Slide Number Placeholder 1">
            <a:extLst>
              <a:ext uri="{FF2B5EF4-FFF2-40B4-BE49-F238E27FC236}">
                <a16:creationId xmlns:a16="http://schemas.microsoft.com/office/drawing/2014/main" id="{30065122-92A2-CE09-67EA-6B927556D274}"/>
              </a:ext>
            </a:extLst>
          </p:cNvPr>
          <p:cNvSpPr>
            <a:spLocks noGrp="1"/>
          </p:cNvSpPr>
          <p:nvPr>
            <p:ph type="sldNum" sz="quarter" idx="4"/>
          </p:nvPr>
        </p:nvSpPr>
        <p:spPr/>
        <p:txBody>
          <a:bodyPr/>
          <a:lstStyle/>
          <a:p>
            <a:fld id="{23AA811B-2EBD-4900-905E-5BE206449611}" type="slidenum">
              <a:rPr lang="en-US" smtClean="0"/>
              <a:pPr/>
              <a:t>1</a:t>
            </a:fld>
            <a:endParaRPr lang="en-US" dirty="0"/>
          </a:p>
        </p:txBody>
      </p:sp>
      <p:sp>
        <p:nvSpPr>
          <p:cNvPr id="3" name="Footer Placeholder 2">
            <a:extLst>
              <a:ext uri="{FF2B5EF4-FFF2-40B4-BE49-F238E27FC236}">
                <a16:creationId xmlns:a16="http://schemas.microsoft.com/office/drawing/2014/main" id="{6654B733-D97F-5230-1A1F-760733BCAC8E}"/>
              </a:ext>
            </a:extLst>
          </p:cNvPr>
          <p:cNvSpPr>
            <a:spLocks noGrp="1"/>
          </p:cNvSpPr>
          <p:nvPr>
            <p:ph type="ftr" sz="quarter" idx="11"/>
          </p:nvPr>
        </p:nvSpPr>
        <p:spPr/>
        <p:txBody>
          <a:bodyPr/>
          <a:lstStyle/>
          <a:p>
            <a:endParaRPr lang="en-US" dirty="0"/>
          </a:p>
        </p:txBody>
      </p:sp>
      <p:sp>
        <p:nvSpPr>
          <p:cNvPr id="5" name="Tekstfelt 8">
            <a:extLst>
              <a:ext uri="{FF2B5EF4-FFF2-40B4-BE49-F238E27FC236}">
                <a16:creationId xmlns:a16="http://schemas.microsoft.com/office/drawing/2014/main" id="{DCD1C923-3A0A-4574-2617-6AC53FCD0A06}"/>
              </a:ext>
            </a:extLst>
          </p:cNvPr>
          <p:cNvSpPr txBox="1">
            <a:spLocks/>
          </p:cNvSpPr>
          <p:nvPr/>
        </p:nvSpPr>
        <p:spPr>
          <a:xfrm>
            <a:off x="4669588" y="4939860"/>
            <a:ext cx="10067689" cy="329706"/>
          </a:xfrm>
          <a:prstGeom prst="rect">
            <a:avLst/>
          </a:prstGeom>
          <a:noFill/>
        </p:spPr>
        <p:txBody>
          <a:bodyPr wrap="square" lIns="0" tIns="0" rIns="0" bIns="0" rtlCol="0">
            <a:spAutoFit/>
          </a:bodyPr>
          <a:lstStyle/>
          <a:p>
            <a:pPr lvl="0">
              <a:lnSpc>
                <a:spcPct val="130000"/>
              </a:lnSpc>
              <a:defRPr/>
            </a:pPr>
            <a:r>
              <a:rPr lang="en-US" b="1" i="0" dirty="0">
                <a:solidFill>
                  <a:schemeClr val="bg1"/>
                </a:solidFill>
                <a:effectLst/>
              </a:rPr>
              <a:t>Exploring the Relationship Between  Eating Patterns and Obesity</a:t>
            </a:r>
            <a:endParaRPr lang="en-GB" b="1" dirty="0">
              <a:solidFill>
                <a:schemeClr val="bg1"/>
              </a:solidFill>
              <a:latin typeface="Apis For Office" panose="020B0504010101010104" pitchFamily="34" charset="0"/>
              <a:ea typeface="Apis For Office" panose="020B0504010101010104" pitchFamily="34" charset="0"/>
              <a:cs typeface="Apis For Office" panose="020B0504010101010104" pitchFamily="34" charset="0"/>
            </a:endParaRPr>
          </a:p>
        </p:txBody>
      </p:sp>
      <p:sp>
        <p:nvSpPr>
          <p:cNvPr id="8" name="Tekstfelt 8">
            <a:extLst>
              <a:ext uri="{FF2B5EF4-FFF2-40B4-BE49-F238E27FC236}">
                <a16:creationId xmlns:a16="http://schemas.microsoft.com/office/drawing/2014/main" id="{3109ED4B-CFDD-C462-E55E-BC21659249E0}"/>
              </a:ext>
            </a:extLst>
          </p:cNvPr>
          <p:cNvSpPr txBox="1">
            <a:spLocks/>
          </p:cNvSpPr>
          <p:nvPr/>
        </p:nvSpPr>
        <p:spPr>
          <a:xfrm>
            <a:off x="87048" y="3276558"/>
            <a:ext cx="5923221" cy="653128"/>
          </a:xfrm>
          <a:prstGeom prst="rect">
            <a:avLst/>
          </a:prstGeom>
          <a:noFill/>
        </p:spPr>
        <p:txBody>
          <a:bodyPr wrap="square" lIns="0" tIns="0" rIns="0" bIns="0" rtlCol="0">
            <a:spAutoFit/>
          </a:bodyPr>
          <a:lstStyle/>
          <a:p>
            <a:pPr lvl="0" algn="ctr">
              <a:lnSpc>
                <a:spcPct val="130000"/>
              </a:lnSpc>
              <a:defRPr/>
            </a:pPr>
            <a:r>
              <a:rPr lang="en-GB" b="1" dirty="0">
                <a:solidFill>
                  <a:schemeClr val="bg1"/>
                </a:solidFill>
                <a:latin typeface="Apis For Office" panose="020B0504010101010104" pitchFamily="34" charset="0"/>
                <a:ea typeface="Apis For Office" panose="020B0504010101010104" pitchFamily="34" charset="0"/>
                <a:cs typeface="Apis For Office" panose="020B0504010101010104" pitchFamily="34" charset="0"/>
              </a:rPr>
              <a:t>Statistics Track – Final Round </a:t>
            </a:r>
          </a:p>
          <a:p>
            <a:pPr lvl="0">
              <a:lnSpc>
                <a:spcPct val="130000"/>
              </a:lnSpc>
              <a:defRPr/>
            </a:pPr>
            <a:endParaRPr lang="en-GB" sz="1600" dirty="0">
              <a:solidFill>
                <a:schemeClr val="bg1"/>
              </a:solidFill>
              <a:latin typeface="Apis For Office" panose="020B0504010101010104" pitchFamily="34" charset="0"/>
              <a:ea typeface="Apis For Office" panose="020B0504010101010104" pitchFamily="34" charset="0"/>
              <a:cs typeface="Apis For Office" panose="020B0504010101010104" pitchFamily="34" charset="0"/>
            </a:endParaRPr>
          </a:p>
        </p:txBody>
      </p:sp>
      <p:sp>
        <p:nvSpPr>
          <p:cNvPr id="7" name="Rectangle 6">
            <a:extLst>
              <a:ext uri="{FF2B5EF4-FFF2-40B4-BE49-F238E27FC236}">
                <a16:creationId xmlns:a16="http://schemas.microsoft.com/office/drawing/2014/main" id="{17E6697E-2A15-1EB0-5B7E-A5178B61ABD2}"/>
              </a:ext>
            </a:extLst>
          </p:cNvPr>
          <p:cNvSpPr/>
          <p:nvPr/>
        </p:nvSpPr>
        <p:spPr>
          <a:xfrm>
            <a:off x="-4" y="4881727"/>
            <a:ext cx="4191004" cy="1292677"/>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graphicFrame>
        <p:nvGraphicFramePr>
          <p:cNvPr id="9" name="Table 8">
            <a:extLst>
              <a:ext uri="{FF2B5EF4-FFF2-40B4-BE49-F238E27FC236}">
                <a16:creationId xmlns:a16="http://schemas.microsoft.com/office/drawing/2014/main" id="{4A71826D-C858-054C-1122-2525E2C06C09}"/>
              </a:ext>
            </a:extLst>
          </p:cNvPr>
          <p:cNvGraphicFramePr>
            <a:graphicFrameLocks noGrp="1"/>
          </p:cNvGraphicFramePr>
          <p:nvPr>
            <p:extLst>
              <p:ext uri="{D42A27DB-BD31-4B8C-83A1-F6EECF244321}">
                <p14:modId xmlns:p14="http://schemas.microsoft.com/office/powerpoint/2010/main" val="707965213"/>
              </p:ext>
            </p:extLst>
          </p:nvPr>
        </p:nvGraphicFramePr>
        <p:xfrm>
          <a:off x="-28575" y="4790505"/>
          <a:ext cx="4191004" cy="414174"/>
        </p:xfrm>
        <a:graphic>
          <a:graphicData uri="http://schemas.openxmlformats.org/drawingml/2006/table">
            <a:tbl>
              <a:tblPr/>
              <a:tblGrid>
                <a:gridCol w="4191004">
                  <a:extLst>
                    <a:ext uri="{9D8B030D-6E8A-4147-A177-3AD203B41FA5}">
                      <a16:colId xmlns:a16="http://schemas.microsoft.com/office/drawing/2014/main" val="2543352868"/>
                    </a:ext>
                  </a:extLst>
                </a:gridCol>
              </a:tblGrid>
              <a:tr h="4141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bg1"/>
                          </a:solidFill>
                        </a:rPr>
                        <a:t>Dega</a:t>
                      </a:r>
                      <a:r>
                        <a:rPr lang="en-US" dirty="0">
                          <a:solidFill>
                            <a:schemeClr val="bg1"/>
                          </a:solidFill>
                        </a:rPr>
                        <a:t> Balaji Vara Prasad</a:t>
                      </a:r>
                    </a:p>
                  </a:txBody>
                  <a:tcPr>
                    <a:lnL w="12700" cmpd="sng">
                      <a:solidFill>
                        <a:schemeClr val="bg1">
                          <a:lumMod val="95000"/>
                        </a:schemeClr>
                      </a:solidFill>
                      <a:prstDash val="solid"/>
                    </a:lnL>
                    <a:lnR w="12700" cmpd="sng">
                      <a:solidFill>
                        <a:schemeClr val="bg1">
                          <a:lumMod val="95000"/>
                        </a:schemeClr>
                      </a:solidFill>
                      <a:prstDash val="solid"/>
                    </a:lnR>
                    <a:lnT w="12700" cmpd="sng">
                      <a:solidFill>
                        <a:schemeClr val="bg1">
                          <a:lumMod val="95000"/>
                        </a:schemeClr>
                      </a:solidFill>
                      <a:prstDash val="solid"/>
                    </a:lnT>
                    <a:lnB w="12700" cmpd="sng">
                      <a:solidFill>
                        <a:schemeClr val="bg1">
                          <a:lumMod val="95000"/>
                        </a:schemeClr>
                      </a:solidFill>
                      <a:prstDash val="solid"/>
                    </a:lnB>
                  </a:tcPr>
                </a:tc>
                <a:extLst>
                  <a:ext uri="{0D108BD9-81ED-4DB2-BD59-A6C34878D82A}">
                    <a16:rowId xmlns:a16="http://schemas.microsoft.com/office/drawing/2014/main" val="1861638029"/>
                  </a:ext>
                </a:extLst>
              </a:tr>
            </a:tbl>
          </a:graphicData>
        </a:graphic>
      </p:graphicFrame>
      <p:graphicFrame>
        <p:nvGraphicFramePr>
          <p:cNvPr id="12" name="Table 11">
            <a:extLst>
              <a:ext uri="{FF2B5EF4-FFF2-40B4-BE49-F238E27FC236}">
                <a16:creationId xmlns:a16="http://schemas.microsoft.com/office/drawing/2014/main" id="{2146DB69-697F-A3AF-6D2C-49963D183938}"/>
              </a:ext>
            </a:extLst>
          </p:cNvPr>
          <p:cNvGraphicFramePr>
            <a:graphicFrameLocks noGrp="1"/>
          </p:cNvGraphicFramePr>
          <p:nvPr>
            <p:extLst>
              <p:ext uri="{D42A27DB-BD31-4B8C-83A1-F6EECF244321}">
                <p14:modId xmlns:p14="http://schemas.microsoft.com/office/powerpoint/2010/main" val="864692702"/>
              </p:ext>
            </p:extLst>
          </p:nvPr>
        </p:nvGraphicFramePr>
        <p:xfrm>
          <a:off x="-28575" y="4346907"/>
          <a:ext cx="4200525" cy="414173"/>
        </p:xfrm>
        <a:graphic>
          <a:graphicData uri="http://schemas.openxmlformats.org/drawingml/2006/table">
            <a:tbl>
              <a:tblPr/>
              <a:tblGrid>
                <a:gridCol w="4200525">
                  <a:extLst>
                    <a:ext uri="{9D8B030D-6E8A-4147-A177-3AD203B41FA5}">
                      <a16:colId xmlns:a16="http://schemas.microsoft.com/office/drawing/2014/main" val="507054992"/>
                    </a:ext>
                  </a:extLst>
                </a:gridCol>
              </a:tblGrid>
              <a:tr h="414173">
                <a:tc>
                  <a:txBody>
                    <a:bodyPr/>
                    <a:lstStyle/>
                    <a:p>
                      <a:r>
                        <a:rPr lang="en-US" dirty="0">
                          <a:solidFill>
                            <a:schemeClr val="bg1"/>
                          </a:solidFill>
                        </a:rPr>
                        <a:t>Shreya Wahi</a:t>
                      </a:r>
                    </a:p>
                  </a:txBody>
                  <a:tcPr>
                    <a:lnL w="12700" cmpd="sng">
                      <a:solidFill>
                        <a:schemeClr val="bg1">
                          <a:lumMod val="95000"/>
                        </a:schemeClr>
                      </a:solidFill>
                      <a:prstDash val="solid"/>
                    </a:lnL>
                    <a:lnR w="12700" cmpd="sng">
                      <a:solidFill>
                        <a:schemeClr val="bg1">
                          <a:lumMod val="95000"/>
                        </a:schemeClr>
                      </a:solidFill>
                      <a:prstDash val="solid"/>
                    </a:lnR>
                    <a:lnT w="12700" cmpd="sng">
                      <a:solidFill>
                        <a:schemeClr val="bg1">
                          <a:lumMod val="95000"/>
                        </a:schemeClr>
                      </a:solidFill>
                      <a:prstDash val="solid"/>
                    </a:lnT>
                    <a:lnB w="12700" cmpd="sng">
                      <a:solidFill>
                        <a:schemeClr val="bg1">
                          <a:lumMod val="95000"/>
                        </a:schemeClr>
                      </a:solidFill>
                      <a:prstDash val="solid"/>
                    </a:lnB>
                  </a:tcPr>
                </a:tc>
                <a:extLst>
                  <a:ext uri="{0D108BD9-81ED-4DB2-BD59-A6C34878D82A}">
                    <a16:rowId xmlns:a16="http://schemas.microsoft.com/office/drawing/2014/main" val="262038383"/>
                  </a:ext>
                </a:extLst>
              </a:tr>
            </a:tbl>
          </a:graphicData>
        </a:graphic>
      </p:graphicFrame>
      <p:graphicFrame>
        <p:nvGraphicFramePr>
          <p:cNvPr id="13" name="Table 12">
            <a:extLst>
              <a:ext uri="{FF2B5EF4-FFF2-40B4-BE49-F238E27FC236}">
                <a16:creationId xmlns:a16="http://schemas.microsoft.com/office/drawing/2014/main" id="{14B449D5-714D-484E-7426-1516AC5E1C52}"/>
              </a:ext>
            </a:extLst>
          </p:cNvPr>
          <p:cNvGraphicFramePr>
            <a:graphicFrameLocks noGrp="1"/>
          </p:cNvGraphicFramePr>
          <p:nvPr>
            <p:extLst>
              <p:ext uri="{D42A27DB-BD31-4B8C-83A1-F6EECF244321}">
                <p14:modId xmlns:p14="http://schemas.microsoft.com/office/powerpoint/2010/main" val="592508273"/>
              </p:ext>
            </p:extLst>
          </p:nvPr>
        </p:nvGraphicFramePr>
        <p:xfrm>
          <a:off x="-28575" y="5234104"/>
          <a:ext cx="4200525" cy="414174"/>
        </p:xfrm>
        <a:graphic>
          <a:graphicData uri="http://schemas.openxmlformats.org/drawingml/2006/table">
            <a:tbl>
              <a:tblPr/>
              <a:tblGrid>
                <a:gridCol w="4200525">
                  <a:extLst>
                    <a:ext uri="{9D8B030D-6E8A-4147-A177-3AD203B41FA5}">
                      <a16:colId xmlns:a16="http://schemas.microsoft.com/office/drawing/2014/main" val="3265481751"/>
                    </a:ext>
                  </a:extLst>
                </a:gridCol>
              </a:tblGrid>
              <a:tr h="4141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Sankhadeep Kundu</a:t>
                      </a:r>
                    </a:p>
                  </a:txBody>
                  <a:tcPr>
                    <a:lnL w="12700" cmpd="sng">
                      <a:solidFill>
                        <a:schemeClr val="bg1">
                          <a:lumMod val="95000"/>
                        </a:schemeClr>
                      </a:solidFill>
                      <a:prstDash val="solid"/>
                    </a:lnL>
                    <a:lnR w="12700" cmpd="sng">
                      <a:solidFill>
                        <a:schemeClr val="bg1">
                          <a:lumMod val="95000"/>
                        </a:schemeClr>
                      </a:solidFill>
                      <a:prstDash val="solid"/>
                    </a:lnR>
                    <a:lnT w="12700" cmpd="sng">
                      <a:solidFill>
                        <a:schemeClr val="bg1">
                          <a:lumMod val="95000"/>
                        </a:schemeClr>
                      </a:solidFill>
                      <a:prstDash val="solid"/>
                    </a:lnT>
                    <a:lnB w="12700" cmpd="sng">
                      <a:solidFill>
                        <a:schemeClr val="bg1">
                          <a:lumMod val="95000"/>
                        </a:schemeClr>
                      </a:solidFill>
                      <a:prstDash val="solid"/>
                    </a:lnB>
                  </a:tcPr>
                </a:tc>
                <a:extLst>
                  <a:ext uri="{0D108BD9-81ED-4DB2-BD59-A6C34878D82A}">
                    <a16:rowId xmlns:a16="http://schemas.microsoft.com/office/drawing/2014/main" val="2000414231"/>
                  </a:ext>
                </a:extLst>
              </a:tr>
            </a:tbl>
          </a:graphicData>
        </a:graphic>
      </p:graphicFrame>
      <p:graphicFrame>
        <p:nvGraphicFramePr>
          <p:cNvPr id="4" name="Table 3">
            <a:extLst>
              <a:ext uri="{FF2B5EF4-FFF2-40B4-BE49-F238E27FC236}">
                <a16:creationId xmlns:a16="http://schemas.microsoft.com/office/drawing/2014/main" id="{68314317-1520-6410-22C9-7BAD4E8B2A20}"/>
              </a:ext>
            </a:extLst>
          </p:cNvPr>
          <p:cNvGraphicFramePr>
            <a:graphicFrameLocks noGrp="1"/>
          </p:cNvGraphicFramePr>
          <p:nvPr>
            <p:extLst>
              <p:ext uri="{D42A27DB-BD31-4B8C-83A1-F6EECF244321}">
                <p14:modId xmlns:p14="http://schemas.microsoft.com/office/powerpoint/2010/main" val="1047842090"/>
              </p:ext>
            </p:extLst>
          </p:nvPr>
        </p:nvGraphicFramePr>
        <p:xfrm>
          <a:off x="-28575" y="5889054"/>
          <a:ext cx="6343650" cy="414174"/>
        </p:xfrm>
        <a:graphic>
          <a:graphicData uri="http://schemas.openxmlformats.org/drawingml/2006/table">
            <a:tbl>
              <a:tblPr/>
              <a:tblGrid>
                <a:gridCol w="6343650">
                  <a:extLst>
                    <a:ext uri="{9D8B030D-6E8A-4147-A177-3AD203B41FA5}">
                      <a16:colId xmlns:a16="http://schemas.microsoft.com/office/drawing/2014/main" val="3265481751"/>
                    </a:ext>
                  </a:extLst>
                </a:gridCol>
              </a:tblGrid>
              <a:tr h="4141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Pondicherry University</a:t>
                      </a:r>
                    </a:p>
                  </a:txBody>
                  <a:tcPr>
                    <a:lnL w="12700" cmpd="sng">
                      <a:solidFill>
                        <a:schemeClr val="bg1">
                          <a:lumMod val="95000"/>
                        </a:schemeClr>
                      </a:solidFill>
                      <a:prstDash val="solid"/>
                    </a:lnL>
                    <a:lnR w="12700" cmpd="sng">
                      <a:solidFill>
                        <a:schemeClr val="bg1">
                          <a:lumMod val="95000"/>
                        </a:schemeClr>
                      </a:solidFill>
                      <a:prstDash val="solid"/>
                    </a:lnR>
                    <a:lnT w="12700" cmpd="sng">
                      <a:solidFill>
                        <a:schemeClr val="bg1">
                          <a:lumMod val="95000"/>
                        </a:schemeClr>
                      </a:solidFill>
                      <a:prstDash val="solid"/>
                    </a:lnT>
                    <a:lnB w="12700" cmpd="sng">
                      <a:solidFill>
                        <a:schemeClr val="bg1">
                          <a:lumMod val="95000"/>
                        </a:schemeClr>
                      </a:solidFill>
                      <a:prstDash val="solid"/>
                    </a:lnB>
                  </a:tcPr>
                </a:tc>
                <a:extLst>
                  <a:ext uri="{0D108BD9-81ED-4DB2-BD59-A6C34878D82A}">
                    <a16:rowId xmlns:a16="http://schemas.microsoft.com/office/drawing/2014/main" val="2000414231"/>
                  </a:ext>
                </a:extLst>
              </a:tr>
            </a:tbl>
          </a:graphicData>
        </a:graphic>
      </p:graphicFrame>
    </p:spTree>
    <p:custDataLst>
      <p:custData r:id="rId1"/>
      <p:custData r:id="rId2"/>
      <p:tags r:id="rId3"/>
    </p:custDataLst>
    <p:extLst>
      <p:ext uri="{BB962C8B-B14F-4D97-AF65-F5344CB8AC3E}">
        <p14:creationId xmlns:p14="http://schemas.microsoft.com/office/powerpoint/2010/main" val="13407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561642" y="723898"/>
            <a:ext cx="7388654" cy="518070"/>
          </a:xfrm>
        </p:spPr>
        <p:txBody>
          <a:bodyPr/>
          <a:lstStyle/>
          <a:p>
            <a:r>
              <a:rPr lang="en-US" sz="2400" b="1" dirty="0"/>
              <a:t>Combined Test-Q and Impulsivity Scores. </a:t>
            </a:r>
            <a:r>
              <a:rPr lang="en-US" sz="1400" dirty="0"/>
              <a:t>For [2.1]</a:t>
            </a:r>
            <a:br>
              <a:rPr lang="en-US" sz="1400" dirty="0"/>
            </a:br>
            <a:endParaRPr lang="en-US" sz="2400"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10</a:t>
            </a:fld>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sp>
        <p:nvSpPr>
          <p:cNvPr id="3" name="TextBox 2">
            <a:extLst>
              <a:ext uri="{FF2B5EF4-FFF2-40B4-BE49-F238E27FC236}">
                <a16:creationId xmlns:a16="http://schemas.microsoft.com/office/drawing/2014/main" id="{82348A20-9E2C-114E-144A-37FDC400DB63}"/>
              </a:ext>
            </a:extLst>
          </p:cNvPr>
          <p:cNvSpPr txBox="1"/>
          <p:nvPr/>
        </p:nvSpPr>
        <p:spPr>
          <a:xfrm>
            <a:off x="567674" y="1190371"/>
            <a:ext cx="5534687" cy="3440942"/>
          </a:xfrm>
          <a:prstGeom prst="rect">
            <a:avLst/>
          </a:prstGeom>
          <a:noFill/>
        </p:spPr>
        <p:txBody>
          <a:bodyPr wrap="square" lIns="0" tIns="0" rIns="0" bIns="0" rtlCol="0">
            <a:spAutoFit/>
          </a:bodyPr>
          <a:lstStyle/>
          <a:p>
            <a:pPr>
              <a:lnSpc>
                <a:spcPct val="107000"/>
              </a:lnSpc>
              <a:spcAft>
                <a:spcPts val="800"/>
              </a:spcAft>
            </a:pPr>
            <a:r>
              <a:rPr lang="en-US" sz="1100" b="1" kern="100" dirty="0">
                <a:solidFill>
                  <a:srgbClr val="001965"/>
                </a:solidFill>
                <a:effectLst/>
                <a:latin typeface="Apis For Office (Body)"/>
                <a:ea typeface="Calibri" panose="020F0502020204030204" pitchFamily="34" charset="0"/>
                <a:cs typeface="Times New Roman" panose="02020603050405020304" pitchFamily="18" charset="0"/>
              </a:rPr>
              <a:t>For </a:t>
            </a:r>
            <a:r>
              <a:rPr lang="en-US" sz="1100" b="1" kern="100" dirty="0">
                <a:solidFill>
                  <a:srgbClr val="001965"/>
                </a:solidFill>
                <a:latin typeface="Apis For Office (Body)"/>
                <a:ea typeface="Calibri" panose="020F0502020204030204" pitchFamily="34" charset="0"/>
                <a:cs typeface="Times New Roman" panose="02020603050405020304" pitchFamily="18" charset="0"/>
              </a:rPr>
              <a:t>Test-Qs Scores</a:t>
            </a:r>
            <a:r>
              <a:rPr lang="en-US" sz="1100" kern="100" dirty="0">
                <a:solidFill>
                  <a:srgbClr val="001965"/>
                </a:solidFill>
                <a:latin typeface="Apis For Office (Body)"/>
                <a:ea typeface="Calibri" panose="020F0502020204030204" pitchFamily="34" charset="0"/>
                <a:cs typeface="Times New Roman" panose="02020603050405020304" pitchFamily="18" charset="0"/>
              </a:rPr>
              <a:t>:</a:t>
            </a:r>
          </a:p>
          <a:p>
            <a:pPr>
              <a:lnSpc>
                <a:spcPct val="107000"/>
              </a:lnSpc>
              <a:spcAft>
                <a:spcPts val="800"/>
              </a:spcAft>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First all the scores were upscaled </a:t>
            </a:r>
            <a:endParaRPr lang="en-IN" sz="1100" kern="100" dirty="0">
              <a:solidFill>
                <a:srgbClr val="001965"/>
              </a:solidFill>
              <a:effectLst/>
              <a:latin typeface="Apis For Office (Body)"/>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RCS (0-21) was upscaled to (1-22)</a:t>
            </a:r>
            <a:endParaRPr lang="en-IN" sz="1100" kern="100" dirty="0">
              <a:solidFill>
                <a:srgbClr val="001965"/>
              </a:solidFill>
              <a:effectLst/>
              <a:latin typeface="Apis For Office (Body)"/>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UCS (0-14) was upscaled to (1-15)</a:t>
            </a:r>
            <a:endParaRPr lang="en-IN" sz="1100" kern="100" dirty="0">
              <a:solidFill>
                <a:srgbClr val="001965"/>
              </a:solidFill>
              <a:effectLst/>
              <a:latin typeface="Apis For Office (Body)"/>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ECS (0-16) was upscaled to (1-17)</a:t>
            </a:r>
            <a:endParaRPr lang="en-IN" sz="1100" kern="100" dirty="0">
              <a:solidFill>
                <a:srgbClr val="001965"/>
              </a:solidFill>
              <a:effectLst/>
              <a:latin typeface="Apis For Office (Body)"/>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Then all the scores were brought to scale of 1- 10 using weights</a:t>
            </a:r>
            <a:endParaRPr lang="en-IN" sz="1100" kern="100" dirty="0">
              <a:solidFill>
                <a:srgbClr val="001965"/>
              </a:solidFill>
              <a:effectLst/>
              <a:latin typeface="Apis For Office (Body)"/>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RCS = (22-x)*10/22 [RCS is reversed by subtracting it from the maximum and then scaled.]</a:t>
            </a:r>
            <a:endParaRPr lang="en-IN" sz="1100" kern="100" dirty="0">
              <a:solidFill>
                <a:srgbClr val="001965"/>
              </a:solidFill>
              <a:effectLst/>
              <a:latin typeface="Apis For Office (Body)"/>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UCS = x*10/15</a:t>
            </a:r>
            <a:endParaRPr lang="en-IN" sz="1100" kern="100" dirty="0">
              <a:solidFill>
                <a:srgbClr val="001965"/>
              </a:solidFill>
              <a:effectLst/>
              <a:latin typeface="Apis For Office (Body)"/>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ECS = x*10/17</a:t>
            </a:r>
            <a:endParaRPr lang="en-IN" sz="1100" kern="100" dirty="0">
              <a:solidFill>
                <a:srgbClr val="001965"/>
              </a:solidFill>
              <a:effectLst/>
              <a:latin typeface="Apis For Office (Body)"/>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After all the scores are brought into the scale of 1-10 .</a:t>
            </a:r>
          </a:p>
          <a:p>
            <a:pPr>
              <a:lnSpc>
                <a:spcPct val="107000"/>
              </a:lnSpc>
              <a:spcAft>
                <a:spcPts val="800"/>
              </a:spcAft>
            </a:pPr>
            <a:r>
              <a:rPr lang="en-US" sz="1100" kern="100" dirty="0">
                <a:solidFill>
                  <a:srgbClr val="001965"/>
                </a:solidFill>
                <a:effectLst/>
                <a:latin typeface="Apis For Office (Body)"/>
                <a:ea typeface="Calibri" panose="020F0502020204030204" pitchFamily="34" charset="0"/>
                <a:cs typeface="Times New Roman" panose="02020603050405020304" pitchFamily="18" charset="0"/>
              </a:rPr>
              <a:t>A new scale is formed using the average of these 3 scores. </a:t>
            </a:r>
            <a:endParaRPr lang="en-IN" sz="1100" kern="100" dirty="0">
              <a:solidFill>
                <a:srgbClr val="001965"/>
              </a:solidFill>
              <a:effectLst/>
              <a:latin typeface="Apis For Office (Body)"/>
              <a:ea typeface="Calibri" panose="020F0502020204030204" pitchFamily="34" charset="0"/>
              <a:cs typeface="Times New Roman" panose="02020603050405020304" pitchFamily="18" charset="0"/>
            </a:endParaRPr>
          </a:p>
          <a:p>
            <a:pPr algn="l">
              <a:lnSpc>
                <a:spcPct val="120000"/>
              </a:lnSpc>
            </a:pPr>
            <a:endParaRPr lang="en-IN" sz="2800" dirty="0" err="1">
              <a:solidFill>
                <a:srgbClr val="001965"/>
              </a:solidFill>
            </a:endParaRPr>
          </a:p>
        </p:txBody>
      </p:sp>
      <p:pic>
        <p:nvPicPr>
          <p:cNvPr id="5" name="Picture 4">
            <a:extLst>
              <a:ext uri="{FF2B5EF4-FFF2-40B4-BE49-F238E27FC236}">
                <a16:creationId xmlns:a16="http://schemas.microsoft.com/office/drawing/2014/main" id="{BD1EEED6-9DF3-C776-CCE9-E66A5B4FDB20}"/>
              </a:ext>
            </a:extLst>
          </p:cNvPr>
          <p:cNvPicPr>
            <a:picLocks noChangeAspect="1"/>
          </p:cNvPicPr>
          <p:nvPr/>
        </p:nvPicPr>
        <p:blipFill>
          <a:blip r:embed="rId5"/>
          <a:stretch>
            <a:fillRect/>
          </a:stretch>
        </p:blipFill>
        <p:spPr>
          <a:xfrm>
            <a:off x="6301530" y="1116554"/>
            <a:ext cx="1735123" cy="1464297"/>
          </a:xfrm>
          <a:prstGeom prst="rect">
            <a:avLst/>
          </a:prstGeom>
        </p:spPr>
      </p:pic>
      <p:pic>
        <p:nvPicPr>
          <p:cNvPr id="7" name="Picture 6">
            <a:extLst>
              <a:ext uri="{FF2B5EF4-FFF2-40B4-BE49-F238E27FC236}">
                <a16:creationId xmlns:a16="http://schemas.microsoft.com/office/drawing/2014/main" id="{BBB7A334-B419-730A-D75A-1C89618B18AE}"/>
              </a:ext>
            </a:extLst>
          </p:cNvPr>
          <p:cNvPicPr>
            <a:picLocks noChangeAspect="1"/>
          </p:cNvPicPr>
          <p:nvPr/>
        </p:nvPicPr>
        <p:blipFill>
          <a:blip r:embed="rId6"/>
          <a:stretch>
            <a:fillRect/>
          </a:stretch>
        </p:blipFill>
        <p:spPr>
          <a:xfrm>
            <a:off x="6218399" y="2545491"/>
            <a:ext cx="1912592" cy="847798"/>
          </a:xfrm>
          <a:prstGeom prst="rect">
            <a:avLst/>
          </a:prstGeom>
        </p:spPr>
      </p:pic>
      <p:pic>
        <p:nvPicPr>
          <p:cNvPr id="8" name="Picture 7">
            <a:extLst>
              <a:ext uri="{FF2B5EF4-FFF2-40B4-BE49-F238E27FC236}">
                <a16:creationId xmlns:a16="http://schemas.microsoft.com/office/drawing/2014/main" id="{DFBD9991-E709-0D97-9816-DA22E938BF2A}"/>
              </a:ext>
            </a:extLst>
          </p:cNvPr>
          <p:cNvPicPr>
            <a:picLocks noChangeAspect="1"/>
          </p:cNvPicPr>
          <p:nvPr/>
        </p:nvPicPr>
        <p:blipFill>
          <a:blip r:embed="rId7"/>
          <a:stretch>
            <a:fillRect/>
          </a:stretch>
        </p:blipFill>
        <p:spPr>
          <a:xfrm>
            <a:off x="8832727" y="1502310"/>
            <a:ext cx="2903472" cy="1295512"/>
          </a:xfrm>
          <a:prstGeom prst="rect">
            <a:avLst/>
          </a:prstGeom>
          <a:ln w="38100">
            <a:solidFill>
              <a:schemeClr val="accent1">
                <a:lumMod val="90000"/>
                <a:lumOff val="10000"/>
              </a:schemeClr>
            </a:solidFill>
          </a:ln>
        </p:spPr>
      </p:pic>
      <p:sp>
        <p:nvSpPr>
          <p:cNvPr id="9" name="Arrow: Left-Right 8">
            <a:extLst>
              <a:ext uri="{FF2B5EF4-FFF2-40B4-BE49-F238E27FC236}">
                <a16:creationId xmlns:a16="http://schemas.microsoft.com/office/drawing/2014/main" id="{8DEBF53E-2B4F-AF62-B55C-D0AC07D394C7}"/>
              </a:ext>
            </a:extLst>
          </p:cNvPr>
          <p:cNvSpPr/>
          <p:nvPr/>
        </p:nvSpPr>
        <p:spPr>
          <a:xfrm>
            <a:off x="5914237" y="3686760"/>
            <a:ext cx="6191075" cy="518070"/>
          </a:xfrm>
          <a:prstGeom prst="leftRightArrow">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t="100000"/>
            </a:path>
            <a:tileRect r="-100000" b="-10000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solidFill>
                <a:srgbClr val="99BDED"/>
              </a:solidFill>
            </a:endParaRPr>
          </a:p>
        </p:txBody>
      </p:sp>
      <p:sp>
        <p:nvSpPr>
          <p:cNvPr id="11" name="TextBox 10">
            <a:extLst>
              <a:ext uri="{FF2B5EF4-FFF2-40B4-BE49-F238E27FC236}">
                <a16:creationId xmlns:a16="http://schemas.microsoft.com/office/drawing/2014/main" id="{2A4ADF83-6B5E-D77D-741D-1DE68E5C3835}"/>
              </a:ext>
            </a:extLst>
          </p:cNvPr>
          <p:cNvSpPr txBox="1"/>
          <p:nvPr/>
        </p:nvSpPr>
        <p:spPr>
          <a:xfrm>
            <a:off x="6095999" y="3473210"/>
            <a:ext cx="5621117" cy="240259"/>
          </a:xfrm>
          <a:prstGeom prst="rect">
            <a:avLst/>
          </a:prstGeom>
          <a:noFill/>
        </p:spPr>
        <p:txBody>
          <a:bodyPr wrap="square" lIns="0" tIns="0" rIns="0" bIns="0" rtlCol="0">
            <a:spAutoFit/>
          </a:bodyPr>
          <a:lstStyle/>
          <a:p>
            <a:pPr algn="ctr">
              <a:lnSpc>
                <a:spcPct val="120000"/>
              </a:lnSpc>
            </a:pPr>
            <a:r>
              <a:rPr lang="en-US" sz="1400" dirty="0">
                <a:solidFill>
                  <a:schemeClr val="tx2"/>
                </a:solidFill>
              </a:rPr>
              <a:t>Higher the score, higher the risk of obesity</a:t>
            </a:r>
            <a:endParaRPr lang="en-IN" sz="1400" dirty="0" err="1">
              <a:solidFill>
                <a:schemeClr val="tx2"/>
              </a:solidFill>
            </a:endParaRPr>
          </a:p>
        </p:txBody>
      </p:sp>
      <p:pic>
        <p:nvPicPr>
          <p:cNvPr id="17" name="Picture 16">
            <a:extLst>
              <a:ext uri="{FF2B5EF4-FFF2-40B4-BE49-F238E27FC236}">
                <a16:creationId xmlns:a16="http://schemas.microsoft.com/office/drawing/2014/main" id="{201118DA-C9AB-86A6-3213-C6D6D62D344D}"/>
              </a:ext>
            </a:extLst>
          </p:cNvPr>
          <p:cNvPicPr>
            <a:picLocks noChangeAspect="1"/>
          </p:cNvPicPr>
          <p:nvPr/>
        </p:nvPicPr>
        <p:blipFill>
          <a:blip r:embed="rId8"/>
          <a:stretch>
            <a:fillRect/>
          </a:stretch>
        </p:blipFill>
        <p:spPr>
          <a:xfrm>
            <a:off x="6027572" y="4323661"/>
            <a:ext cx="5932276" cy="312447"/>
          </a:xfrm>
          <a:prstGeom prst="rect">
            <a:avLst/>
          </a:prstGeom>
        </p:spPr>
      </p:pic>
      <p:sp>
        <p:nvSpPr>
          <p:cNvPr id="18" name="TextBox 17">
            <a:extLst>
              <a:ext uri="{FF2B5EF4-FFF2-40B4-BE49-F238E27FC236}">
                <a16:creationId xmlns:a16="http://schemas.microsoft.com/office/drawing/2014/main" id="{74645A93-F251-3D16-5621-1D6289CBB370}"/>
              </a:ext>
            </a:extLst>
          </p:cNvPr>
          <p:cNvSpPr txBox="1"/>
          <p:nvPr/>
        </p:nvSpPr>
        <p:spPr>
          <a:xfrm>
            <a:off x="561642" y="3990472"/>
            <a:ext cx="4012715" cy="2220095"/>
          </a:xfrm>
          <a:prstGeom prst="rect">
            <a:avLst/>
          </a:prstGeom>
          <a:noFill/>
        </p:spPr>
        <p:txBody>
          <a:bodyPr wrap="square" lIns="0" tIns="0" rIns="0" bIns="0" rtlCol="0">
            <a:spAutoFit/>
          </a:bodyPr>
          <a:lstStyle/>
          <a:p>
            <a:pPr algn="l">
              <a:lnSpc>
                <a:spcPct val="120000"/>
              </a:lnSpc>
            </a:pPr>
            <a:r>
              <a:rPr lang="en-US" sz="1100" dirty="0">
                <a:solidFill>
                  <a:schemeClr val="tx2"/>
                </a:solidFill>
              </a:rPr>
              <a:t>For </a:t>
            </a:r>
            <a:r>
              <a:rPr lang="en-US" sz="1100" b="1" dirty="0">
                <a:solidFill>
                  <a:schemeClr val="tx2"/>
                </a:solidFill>
              </a:rPr>
              <a:t>the impulsivity scores </a:t>
            </a:r>
            <a:r>
              <a:rPr lang="en-US" sz="1100" dirty="0">
                <a:solidFill>
                  <a:schemeClr val="tx2"/>
                </a:solidFill>
              </a:rPr>
              <a:t>for 10 questions each:</a:t>
            </a:r>
          </a:p>
          <a:p>
            <a:pPr marL="342900" indent="-342900" algn="l">
              <a:lnSpc>
                <a:spcPct val="120000"/>
              </a:lnSpc>
              <a:buFontTx/>
              <a:buChar char="-"/>
            </a:pPr>
            <a:r>
              <a:rPr lang="en-US" sz="1100" dirty="0">
                <a:solidFill>
                  <a:schemeClr val="tx2"/>
                </a:solidFill>
              </a:rPr>
              <a:t>Attention impulsivity : (10-40)</a:t>
            </a:r>
          </a:p>
          <a:p>
            <a:pPr marL="342900" indent="-342900" algn="l">
              <a:lnSpc>
                <a:spcPct val="120000"/>
              </a:lnSpc>
              <a:buFontTx/>
              <a:buChar char="-"/>
            </a:pPr>
            <a:r>
              <a:rPr lang="en-US" sz="1100" dirty="0">
                <a:solidFill>
                  <a:schemeClr val="tx2"/>
                </a:solidFill>
              </a:rPr>
              <a:t>Motor impulsivity : (10-40)</a:t>
            </a:r>
          </a:p>
          <a:p>
            <a:pPr marL="342900" indent="-342900" algn="l">
              <a:lnSpc>
                <a:spcPct val="120000"/>
              </a:lnSpc>
              <a:buFontTx/>
              <a:buChar char="-"/>
            </a:pPr>
            <a:r>
              <a:rPr lang="en-US" sz="1100" dirty="0">
                <a:solidFill>
                  <a:schemeClr val="tx2"/>
                </a:solidFill>
              </a:rPr>
              <a:t>Lack of planning : (10-40)</a:t>
            </a:r>
          </a:p>
          <a:p>
            <a:pPr marL="342900" indent="-342900" algn="l">
              <a:lnSpc>
                <a:spcPct val="120000"/>
              </a:lnSpc>
              <a:buFontTx/>
              <a:buChar char="-"/>
            </a:pPr>
            <a:endParaRPr lang="en-US" sz="1100" dirty="0">
              <a:solidFill>
                <a:schemeClr val="tx2"/>
              </a:solidFill>
            </a:endParaRPr>
          </a:p>
          <a:p>
            <a:pPr algn="l">
              <a:lnSpc>
                <a:spcPct val="120000"/>
              </a:lnSpc>
            </a:pPr>
            <a:r>
              <a:rPr lang="en-US" sz="1100" dirty="0">
                <a:solidFill>
                  <a:schemeClr val="tx2"/>
                </a:solidFill>
              </a:rPr>
              <a:t>The combined scale for impulsivity scores can be combined and reduced:</a:t>
            </a:r>
          </a:p>
          <a:p>
            <a:pPr algn="l">
              <a:lnSpc>
                <a:spcPct val="120000"/>
              </a:lnSpc>
            </a:pPr>
            <a:r>
              <a:rPr lang="en-US" sz="1100" dirty="0">
                <a:solidFill>
                  <a:schemeClr val="tx2"/>
                </a:solidFill>
              </a:rPr>
              <a:t>Combined Scale: (30-120) reduced to:</a:t>
            </a:r>
          </a:p>
          <a:p>
            <a:pPr marL="171450" indent="-171450" algn="l">
              <a:lnSpc>
                <a:spcPct val="120000"/>
              </a:lnSpc>
              <a:buFontTx/>
              <a:buChar char="-"/>
            </a:pPr>
            <a:r>
              <a:rPr lang="en-US" sz="1100" dirty="0">
                <a:solidFill>
                  <a:schemeClr val="tx2"/>
                </a:solidFill>
              </a:rPr>
              <a:t>10-20 (occasional)</a:t>
            </a:r>
          </a:p>
          <a:p>
            <a:pPr marL="171450" indent="-171450" algn="l">
              <a:lnSpc>
                <a:spcPct val="120000"/>
              </a:lnSpc>
              <a:buFontTx/>
              <a:buChar char="-"/>
            </a:pPr>
            <a:r>
              <a:rPr lang="en-US" sz="1100" dirty="0">
                <a:solidFill>
                  <a:schemeClr val="tx2"/>
                </a:solidFill>
              </a:rPr>
              <a:t>20-30 (often)</a:t>
            </a:r>
          </a:p>
          <a:p>
            <a:pPr marL="171450" indent="-171450" algn="l">
              <a:lnSpc>
                <a:spcPct val="120000"/>
              </a:lnSpc>
              <a:buFontTx/>
              <a:buChar char="-"/>
            </a:pPr>
            <a:r>
              <a:rPr lang="en-US" sz="1100" dirty="0">
                <a:solidFill>
                  <a:schemeClr val="tx2"/>
                </a:solidFill>
              </a:rPr>
              <a:t>30-40 (Always)</a:t>
            </a:r>
          </a:p>
        </p:txBody>
      </p:sp>
      <p:sp>
        <p:nvSpPr>
          <p:cNvPr id="19" name="TextBox 18">
            <a:extLst>
              <a:ext uri="{FF2B5EF4-FFF2-40B4-BE49-F238E27FC236}">
                <a16:creationId xmlns:a16="http://schemas.microsoft.com/office/drawing/2014/main" id="{D5774320-82F3-36B7-3FB9-417E92E56BE6}"/>
              </a:ext>
            </a:extLst>
          </p:cNvPr>
          <p:cNvSpPr txBox="1"/>
          <p:nvPr/>
        </p:nvSpPr>
        <p:spPr>
          <a:xfrm>
            <a:off x="8615494" y="3789556"/>
            <a:ext cx="2374084" cy="274562"/>
          </a:xfrm>
          <a:prstGeom prst="rect">
            <a:avLst/>
          </a:prstGeom>
          <a:noFill/>
        </p:spPr>
        <p:txBody>
          <a:bodyPr wrap="square" lIns="0" tIns="0" rIns="0" bIns="0" rtlCol="0">
            <a:spAutoFit/>
          </a:bodyPr>
          <a:lstStyle/>
          <a:p>
            <a:pPr algn="l">
              <a:lnSpc>
                <a:spcPct val="120000"/>
              </a:lnSpc>
            </a:pPr>
            <a:r>
              <a:rPr lang="en-US" sz="1600" dirty="0">
                <a:solidFill>
                  <a:schemeClr val="tx2"/>
                </a:solidFill>
              </a:rPr>
              <a:t>Test-Qs</a:t>
            </a:r>
            <a:endParaRPr lang="en-IN" sz="1600" dirty="0" err="1">
              <a:solidFill>
                <a:schemeClr val="tx2"/>
              </a:solidFill>
            </a:endParaRPr>
          </a:p>
        </p:txBody>
      </p:sp>
      <p:sp>
        <p:nvSpPr>
          <p:cNvPr id="20" name="Arrow: Left-Right 19">
            <a:extLst>
              <a:ext uri="{FF2B5EF4-FFF2-40B4-BE49-F238E27FC236}">
                <a16:creationId xmlns:a16="http://schemas.microsoft.com/office/drawing/2014/main" id="{88FA2436-8C17-5117-A238-AC0DDEC96FF9}"/>
              </a:ext>
            </a:extLst>
          </p:cNvPr>
          <p:cNvSpPr/>
          <p:nvPr/>
        </p:nvSpPr>
        <p:spPr>
          <a:xfrm>
            <a:off x="5914236" y="5385093"/>
            <a:ext cx="6191075" cy="518070"/>
          </a:xfrm>
          <a:prstGeom prst="leftRightArrow">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t="100000"/>
            </a:path>
            <a:tileRect r="-100000" b="-10000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solidFill>
                <a:srgbClr val="99BDED"/>
              </a:solidFill>
            </a:endParaRPr>
          </a:p>
        </p:txBody>
      </p:sp>
      <p:sp>
        <p:nvSpPr>
          <p:cNvPr id="21" name="Rectangle 20">
            <a:extLst>
              <a:ext uri="{FF2B5EF4-FFF2-40B4-BE49-F238E27FC236}">
                <a16:creationId xmlns:a16="http://schemas.microsoft.com/office/drawing/2014/main" id="{F9B7EA72-16FD-306A-1456-0BAAB4527BB2}"/>
              </a:ext>
            </a:extLst>
          </p:cNvPr>
          <p:cNvSpPr/>
          <p:nvPr/>
        </p:nvSpPr>
        <p:spPr>
          <a:xfrm>
            <a:off x="6099604" y="6189112"/>
            <a:ext cx="5696125" cy="4571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p>
        </p:txBody>
      </p:sp>
      <p:sp>
        <p:nvSpPr>
          <p:cNvPr id="23" name="Oval 22">
            <a:extLst>
              <a:ext uri="{FF2B5EF4-FFF2-40B4-BE49-F238E27FC236}">
                <a16:creationId xmlns:a16="http://schemas.microsoft.com/office/drawing/2014/main" id="{F3548990-4123-CD06-38B9-1D97E4989BBE}"/>
              </a:ext>
            </a:extLst>
          </p:cNvPr>
          <p:cNvSpPr/>
          <p:nvPr/>
        </p:nvSpPr>
        <p:spPr>
          <a:xfrm>
            <a:off x="6027572" y="6095690"/>
            <a:ext cx="229299" cy="23256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p>
        </p:txBody>
      </p:sp>
      <p:sp>
        <p:nvSpPr>
          <p:cNvPr id="24" name="Oval 23">
            <a:extLst>
              <a:ext uri="{FF2B5EF4-FFF2-40B4-BE49-F238E27FC236}">
                <a16:creationId xmlns:a16="http://schemas.microsoft.com/office/drawing/2014/main" id="{84F87DBA-44D3-0654-C710-9556792A8D11}"/>
              </a:ext>
            </a:extLst>
          </p:cNvPr>
          <p:cNvSpPr/>
          <p:nvPr/>
        </p:nvSpPr>
        <p:spPr>
          <a:xfrm>
            <a:off x="8016341" y="6072831"/>
            <a:ext cx="229299" cy="23256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p>
        </p:txBody>
      </p:sp>
      <p:sp>
        <p:nvSpPr>
          <p:cNvPr id="25" name="Oval 24">
            <a:extLst>
              <a:ext uri="{FF2B5EF4-FFF2-40B4-BE49-F238E27FC236}">
                <a16:creationId xmlns:a16="http://schemas.microsoft.com/office/drawing/2014/main" id="{E44BFD98-80ED-182D-5C2E-96003103FE93}"/>
              </a:ext>
            </a:extLst>
          </p:cNvPr>
          <p:cNvSpPr/>
          <p:nvPr/>
        </p:nvSpPr>
        <p:spPr>
          <a:xfrm>
            <a:off x="9861972" y="6095689"/>
            <a:ext cx="229299" cy="23256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p>
        </p:txBody>
      </p:sp>
      <p:sp>
        <p:nvSpPr>
          <p:cNvPr id="26" name="Oval 25">
            <a:extLst>
              <a:ext uri="{FF2B5EF4-FFF2-40B4-BE49-F238E27FC236}">
                <a16:creationId xmlns:a16="http://schemas.microsoft.com/office/drawing/2014/main" id="{EF7B07BF-4172-9472-3B95-272F32604AA7}"/>
              </a:ext>
            </a:extLst>
          </p:cNvPr>
          <p:cNvSpPr/>
          <p:nvPr/>
        </p:nvSpPr>
        <p:spPr>
          <a:xfrm>
            <a:off x="11663486" y="6125127"/>
            <a:ext cx="229299" cy="23256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p>
        </p:txBody>
      </p:sp>
      <p:sp>
        <p:nvSpPr>
          <p:cNvPr id="28" name="Rectangle 27">
            <a:extLst>
              <a:ext uri="{FF2B5EF4-FFF2-40B4-BE49-F238E27FC236}">
                <a16:creationId xmlns:a16="http://schemas.microsoft.com/office/drawing/2014/main" id="{D2F5AAA4-92AF-BD25-E371-1E9B8C79F064}"/>
              </a:ext>
            </a:extLst>
          </p:cNvPr>
          <p:cNvSpPr/>
          <p:nvPr/>
        </p:nvSpPr>
        <p:spPr>
          <a:xfrm>
            <a:off x="5968135" y="6093486"/>
            <a:ext cx="348172" cy="261610"/>
          </a:xfrm>
          <a:prstGeom prst="rect">
            <a:avLst/>
          </a:prstGeom>
          <a:noFill/>
        </p:spPr>
        <p:txBody>
          <a:bodyPr wrap="none" lIns="91440" tIns="45720" rIns="91440" bIns="45720">
            <a:spAutoFit/>
          </a:bodyPr>
          <a:lstStyle/>
          <a:p>
            <a:pPr algn="ctr"/>
            <a:r>
              <a:rPr lang="en-US" sz="11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10</a:t>
            </a:r>
          </a:p>
        </p:txBody>
      </p:sp>
      <p:sp>
        <p:nvSpPr>
          <p:cNvPr id="29" name="Rectangle 28">
            <a:extLst>
              <a:ext uri="{FF2B5EF4-FFF2-40B4-BE49-F238E27FC236}">
                <a16:creationId xmlns:a16="http://schemas.microsoft.com/office/drawing/2014/main" id="{3789E7BB-676F-24AA-F08C-E71C26D1EA50}"/>
              </a:ext>
            </a:extLst>
          </p:cNvPr>
          <p:cNvSpPr/>
          <p:nvPr/>
        </p:nvSpPr>
        <p:spPr>
          <a:xfrm>
            <a:off x="7956904" y="6058306"/>
            <a:ext cx="348172" cy="261610"/>
          </a:xfrm>
          <a:prstGeom prst="rect">
            <a:avLst/>
          </a:prstGeom>
          <a:noFill/>
        </p:spPr>
        <p:txBody>
          <a:bodyPr wrap="none" lIns="91440" tIns="45720" rIns="91440" bIns="45720">
            <a:spAutoFit/>
          </a:bodyPr>
          <a:lstStyle/>
          <a:p>
            <a:pPr algn="ctr"/>
            <a:r>
              <a:rPr lang="en-US" sz="11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20</a:t>
            </a:r>
          </a:p>
        </p:txBody>
      </p:sp>
      <p:sp>
        <p:nvSpPr>
          <p:cNvPr id="30" name="Rectangle 29">
            <a:extLst>
              <a:ext uri="{FF2B5EF4-FFF2-40B4-BE49-F238E27FC236}">
                <a16:creationId xmlns:a16="http://schemas.microsoft.com/office/drawing/2014/main" id="{08506D4E-EDD6-8B1B-C9E8-DF7E65BCDB41}"/>
              </a:ext>
            </a:extLst>
          </p:cNvPr>
          <p:cNvSpPr/>
          <p:nvPr/>
        </p:nvSpPr>
        <p:spPr>
          <a:xfrm>
            <a:off x="9802536" y="6093486"/>
            <a:ext cx="348172" cy="261610"/>
          </a:xfrm>
          <a:prstGeom prst="rect">
            <a:avLst/>
          </a:prstGeom>
          <a:noFill/>
        </p:spPr>
        <p:txBody>
          <a:bodyPr wrap="none" lIns="91440" tIns="45720" rIns="91440" bIns="45720">
            <a:spAutoFit/>
          </a:bodyPr>
          <a:lstStyle/>
          <a:p>
            <a:pPr algn="ctr"/>
            <a:r>
              <a:rPr lang="en-US" sz="11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30</a:t>
            </a:r>
          </a:p>
        </p:txBody>
      </p:sp>
      <p:sp>
        <p:nvSpPr>
          <p:cNvPr id="31" name="Rectangle 30">
            <a:extLst>
              <a:ext uri="{FF2B5EF4-FFF2-40B4-BE49-F238E27FC236}">
                <a16:creationId xmlns:a16="http://schemas.microsoft.com/office/drawing/2014/main" id="{1E741363-8840-ACC7-3082-B4DF91E83A9E}"/>
              </a:ext>
            </a:extLst>
          </p:cNvPr>
          <p:cNvSpPr/>
          <p:nvPr/>
        </p:nvSpPr>
        <p:spPr>
          <a:xfrm>
            <a:off x="11612552" y="6110601"/>
            <a:ext cx="348172" cy="261610"/>
          </a:xfrm>
          <a:prstGeom prst="rect">
            <a:avLst/>
          </a:prstGeom>
          <a:noFill/>
        </p:spPr>
        <p:txBody>
          <a:bodyPr wrap="none" lIns="91440" tIns="45720" rIns="91440" bIns="45720">
            <a:spAutoFit/>
          </a:bodyPr>
          <a:lstStyle/>
          <a:p>
            <a:pPr algn="ctr"/>
            <a:r>
              <a:rPr lang="en-US" sz="11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40</a:t>
            </a:r>
          </a:p>
        </p:txBody>
      </p:sp>
      <p:sp>
        <p:nvSpPr>
          <p:cNvPr id="33" name="TextBox 32">
            <a:extLst>
              <a:ext uri="{FF2B5EF4-FFF2-40B4-BE49-F238E27FC236}">
                <a16:creationId xmlns:a16="http://schemas.microsoft.com/office/drawing/2014/main" id="{4669DA4C-7135-1560-765E-B0C706B483FB}"/>
              </a:ext>
            </a:extLst>
          </p:cNvPr>
          <p:cNvSpPr txBox="1"/>
          <p:nvPr/>
        </p:nvSpPr>
        <p:spPr>
          <a:xfrm>
            <a:off x="6256871" y="5133364"/>
            <a:ext cx="5621117" cy="240259"/>
          </a:xfrm>
          <a:prstGeom prst="rect">
            <a:avLst/>
          </a:prstGeom>
          <a:noFill/>
        </p:spPr>
        <p:txBody>
          <a:bodyPr wrap="square" lIns="0" tIns="0" rIns="0" bIns="0" rtlCol="0">
            <a:spAutoFit/>
          </a:bodyPr>
          <a:lstStyle/>
          <a:p>
            <a:pPr algn="ctr">
              <a:lnSpc>
                <a:spcPct val="120000"/>
              </a:lnSpc>
            </a:pPr>
            <a:r>
              <a:rPr lang="en-US" sz="1400" dirty="0">
                <a:solidFill>
                  <a:schemeClr val="tx2"/>
                </a:solidFill>
              </a:rPr>
              <a:t>Higher the score, higher the risk of obesity</a:t>
            </a:r>
            <a:endParaRPr lang="en-IN" sz="1400" dirty="0" err="1">
              <a:solidFill>
                <a:schemeClr val="tx2"/>
              </a:solidFill>
            </a:endParaRPr>
          </a:p>
        </p:txBody>
      </p:sp>
      <p:sp>
        <p:nvSpPr>
          <p:cNvPr id="34" name="TextBox 33">
            <a:extLst>
              <a:ext uri="{FF2B5EF4-FFF2-40B4-BE49-F238E27FC236}">
                <a16:creationId xmlns:a16="http://schemas.microsoft.com/office/drawing/2014/main" id="{83988773-0FBA-BFF9-03F7-960281E565DE}"/>
              </a:ext>
            </a:extLst>
          </p:cNvPr>
          <p:cNvSpPr txBox="1"/>
          <p:nvPr/>
        </p:nvSpPr>
        <p:spPr>
          <a:xfrm>
            <a:off x="8199114" y="5494375"/>
            <a:ext cx="2374084" cy="274562"/>
          </a:xfrm>
          <a:prstGeom prst="rect">
            <a:avLst/>
          </a:prstGeom>
          <a:noFill/>
        </p:spPr>
        <p:txBody>
          <a:bodyPr wrap="square" lIns="0" tIns="0" rIns="0" bIns="0" rtlCol="0">
            <a:spAutoFit/>
          </a:bodyPr>
          <a:lstStyle/>
          <a:p>
            <a:pPr algn="l">
              <a:lnSpc>
                <a:spcPct val="120000"/>
              </a:lnSpc>
            </a:pPr>
            <a:r>
              <a:rPr lang="en-US" sz="1600" dirty="0">
                <a:solidFill>
                  <a:schemeClr val="tx2"/>
                </a:solidFill>
              </a:rPr>
              <a:t>Impulsivity scores</a:t>
            </a:r>
            <a:endParaRPr lang="en-IN" sz="1600" dirty="0" err="1">
              <a:solidFill>
                <a:schemeClr val="tx2"/>
              </a:solidFill>
            </a:endParaRPr>
          </a:p>
        </p:txBody>
      </p:sp>
    </p:spTree>
    <p:custDataLst>
      <p:custData r:id="rId1"/>
      <p:custData r:id="rId2"/>
    </p:custDataLst>
    <p:extLst>
      <p:ext uri="{BB962C8B-B14F-4D97-AF65-F5344CB8AC3E}">
        <p14:creationId xmlns:p14="http://schemas.microsoft.com/office/powerpoint/2010/main" val="300473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587614" y="830038"/>
            <a:ext cx="7229262" cy="492903"/>
          </a:xfrm>
        </p:spPr>
        <p:txBody>
          <a:bodyPr/>
          <a:lstStyle/>
          <a:p>
            <a:r>
              <a:rPr lang="en-US" sz="2400" b="1" dirty="0"/>
              <a:t>Sugar Tax Policy. </a:t>
            </a:r>
            <a:r>
              <a:rPr lang="en-US" sz="1400" dirty="0"/>
              <a:t>For [2.2]</a:t>
            </a:r>
            <a:br>
              <a:rPr lang="en-US" sz="1400" dirty="0"/>
            </a:br>
            <a:endParaRPr lang="en-US" sz="2400" b="1"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11</a:t>
            </a:fld>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sp>
        <p:nvSpPr>
          <p:cNvPr id="3" name="TextBox 2">
            <a:extLst>
              <a:ext uri="{FF2B5EF4-FFF2-40B4-BE49-F238E27FC236}">
                <a16:creationId xmlns:a16="http://schemas.microsoft.com/office/drawing/2014/main" id="{C3B06905-61BD-5E5B-1DA1-E61183EBA33F}"/>
              </a:ext>
            </a:extLst>
          </p:cNvPr>
          <p:cNvSpPr txBox="1"/>
          <p:nvPr/>
        </p:nvSpPr>
        <p:spPr>
          <a:xfrm>
            <a:off x="587614" y="1475117"/>
            <a:ext cx="6166869" cy="3162019"/>
          </a:xfrm>
          <a:prstGeom prst="rect">
            <a:avLst/>
          </a:prstGeom>
          <a:noFill/>
        </p:spPr>
        <p:txBody>
          <a:bodyPr wrap="square" lIns="0" tIns="0" rIns="0" bIns="0" rtlCol="0">
            <a:spAutoFit/>
          </a:bodyPr>
          <a:lstStyle/>
          <a:p>
            <a:pPr algn="just">
              <a:lnSpc>
                <a:spcPct val="120000"/>
              </a:lnSpc>
            </a:pPr>
            <a:r>
              <a:rPr lang="en-US" dirty="0">
                <a:solidFill>
                  <a:schemeClr val="tx2"/>
                </a:solidFill>
              </a:rPr>
              <a:t>Using correlation analysis, we can see that their high correlation of sugar consumption with BMI (visit wise), indicating the more the sugar intake(not necessarily implying causation), the higher the risk for obesity.</a:t>
            </a:r>
          </a:p>
          <a:p>
            <a:pPr algn="just">
              <a:lnSpc>
                <a:spcPct val="120000"/>
              </a:lnSpc>
            </a:pPr>
            <a:endParaRPr lang="en-US" sz="1050" dirty="0">
              <a:solidFill>
                <a:schemeClr val="tx2"/>
              </a:solidFill>
            </a:endParaRPr>
          </a:p>
          <a:p>
            <a:pPr algn="just">
              <a:lnSpc>
                <a:spcPct val="120000"/>
              </a:lnSpc>
            </a:pPr>
            <a:r>
              <a:rPr lang="en-US" dirty="0">
                <a:solidFill>
                  <a:schemeClr val="tx2"/>
                </a:solidFill>
              </a:rPr>
              <a:t>1.  To enhance the public health impact, revenue generated from the tax could be directed towards funding health education campaigns, promoting physical activity programs in schools, and subsidizing healthier food options in government provided meal schemes.</a:t>
            </a:r>
          </a:p>
        </p:txBody>
      </p:sp>
      <p:graphicFrame>
        <p:nvGraphicFramePr>
          <p:cNvPr id="5" name="Chart 4">
            <a:extLst>
              <a:ext uri="{FF2B5EF4-FFF2-40B4-BE49-F238E27FC236}">
                <a16:creationId xmlns:a16="http://schemas.microsoft.com/office/drawing/2014/main" id="{D9E8A3D3-9B7C-F6FA-B2D7-462792920130}"/>
              </a:ext>
            </a:extLst>
          </p:cNvPr>
          <p:cNvGraphicFramePr>
            <a:graphicFrameLocks/>
          </p:cNvGraphicFramePr>
          <p:nvPr/>
        </p:nvGraphicFramePr>
        <p:xfrm>
          <a:off x="7032386" y="1475117"/>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9B3AE190-5996-24D5-A6F3-E1A2C50180B2}"/>
              </a:ext>
            </a:extLst>
          </p:cNvPr>
          <p:cNvSpPr txBox="1"/>
          <p:nvPr/>
        </p:nvSpPr>
        <p:spPr>
          <a:xfrm>
            <a:off x="587614" y="4389437"/>
            <a:ext cx="10826161" cy="1638525"/>
          </a:xfrm>
          <a:prstGeom prst="rect">
            <a:avLst/>
          </a:prstGeom>
          <a:noFill/>
        </p:spPr>
        <p:txBody>
          <a:bodyPr wrap="square" lIns="0" tIns="0" rIns="0" bIns="0" rtlCol="0">
            <a:spAutoFit/>
          </a:bodyPr>
          <a:lstStyle/>
          <a:p>
            <a:pPr marL="457200" indent="-457200" algn="just">
              <a:lnSpc>
                <a:spcPct val="120000"/>
              </a:lnSpc>
              <a:buAutoNum type="arabicPeriod"/>
            </a:pPr>
            <a:endParaRPr lang="en-US" dirty="0">
              <a:solidFill>
                <a:schemeClr val="tx2"/>
              </a:solidFill>
            </a:endParaRPr>
          </a:p>
          <a:p>
            <a:pPr algn="just">
              <a:lnSpc>
                <a:spcPct val="120000"/>
              </a:lnSpc>
            </a:pPr>
            <a:r>
              <a:rPr lang="en-US" dirty="0">
                <a:solidFill>
                  <a:schemeClr val="tx2"/>
                </a:solidFill>
              </a:rPr>
              <a:t>2.   Engage in an interaction with beverage manufacturers and other stakeholders to find a balance between taxation and supporting the industry's transition toward healthier products. Consider offering incentives for product reformulation and diversification.</a:t>
            </a:r>
            <a:endParaRPr lang="en-IN" dirty="0">
              <a:solidFill>
                <a:schemeClr val="tx2"/>
              </a:solidFill>
            </a:endParaRPr>
          </a:p>
          <a:p>
            <a:pPr algn="just">
              <a:lnSpc>
                <a:spcPct val="120000"/>
              </a:lnSpc>
            </a:pPr>
            <a:endParaRPr lang="en-IN" dirty="0" err="1">
              <a:solidFill>
                <a:schemeClr val="tx2"/>
              </a:solidFill>
            </a:endParaRPr>
          </a:p>
        </p:txBody>
      </p:sp>
    </p:spTree>
    <p:custDataLst>
      <p:custData r:id="rId1"/>
      <p:custData r:id="rId2"/>
    </p:custDataLst>
    <p:extLst>
      <p:ext uri="{BB962C8B-B14F-4D97-AF65-F5344CB8AC3E}">
        <p14:creationId xmlns:p14="http://schemas.microsoft.com/office/powerpoint/2010/main" val="45968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647999" y="728054"/>
            <a:ext cx="2244713" cy="708474"/>
          </a:xfrm>
        </p:spPr>
        <p:txBody>
          <a:bodyPr/>
          <a:lstStyle/>
          <a:p>
            <a:r>
              <a:rPr lang="en-US" b="1" i="1" dirty="0"/>
              <a:t>Summary:</a:t>
            </a:r>
          </a:p>
        </p:txBody>
      </p:sp>
      <p:sp>
        <p:nvSpPr>
          <p:cNvPr id="13" name="Content Placeholder 12">
            <a:extLst>
              <a:ext uri="{FF2B5EF4-FFF2-40B4-BE49-F238E27FC236}">
                <a16:creationId xmlns:a16="http://schemas.microsoft.com/office/drawing/2014/main" id="{D4454F52-7950-44A7-AC59-55AAF0AF87C4}"/>
              </a:ext>
            </a:extLst>
          </p:cNvPr>
          <p:cNvSpPr>
            <a:spLocks noGrp="1"/>
          </p:cNvSpPr>
          <p:nvPr>
            <p:ph idx="1"/>
          </p:nvPr>
        </p:nvSpPr>
        <p:spPr>
          <a:xfrm>
            <a:off x="648000" y="1440660"/>
            <a:ext cx="10896000" cy="1604544"/>
          </a:xfrm>
        </p:spPr>
        <p:txBody>
          <a:bodyPr/>
          <a:lstStyle/>
          <a:p>
            <a:pPr marL="0" indent="0">
              <a:buNone/>
            </a:pPr>
            <a:r>
              <a:rPr lang="en-US" dirty="0"/>
              <a:t>- From the overall analysis , we can conclude that </a:t>
            </a:r>
            <a:r>
              <a:rPr lang="en-US" b="1" i="1" dirty="0"/>
              <a:t>Testa 2mg </a:t>
            </a:r>
            <a:r>
              <a:rPr lang="en-US" dirty="0"/>
              <a:t>is working better in controlling the BMI as well as the eating behavior and impulsivity score.</a:t>
            </a:r>
          </a:p>
          <a:p>
            <a:pPr marL="0" indent="0">
              <a:buNone/>
            </a:pPr>
            <a:r>
              <a:rPr lang="en-US" dirty="0"/>
              <a:t>- Considering the placebo as the basis, </a:t>
            </a:r>
            <a:r>
              <a:rPr lang="en-US" i="1" dirty="0"/>
              <a:t>Testa 2mg </a:t>
            </a:r>
            <a:r>
              <a:rPr lang="en-US" dirty="0"/>
              <a:t>is bringing better and smoother results in combating the problem of obesity than Testa 1mg. </a:t>
            </a:r>
          </a:p>
          <a:p>
            <a:pPr marL="0" indent="0">
              <a:buNone/>
            </a:pPr>
            <a:endParaRPr lang="en-US"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12</a:t>
            </a:fld>
            <a:endParaRPr lang="en-US" dirty="0"/>
          </a:p>
        </p:txBody>
      </p:sp>
      <p:sp>
        <p:nvSpPr>
          <p:cNvPr id="14" name="Text Placeholder 13">
            <a:extLst>
              <a:ext uri="{FF2B5EF4-FFF2-40B4-BE49-F238E27FC236}">
                <a16:creationId xmlns:a16="http://schemas.microsoft.com/office/drawing/2014/main" id="{24B3624C-B447-4BEF-B281-40A169B20B1B}"/>
              </a:ext>
            </a:extLst>
          </p:cNvPr>
          <p:cNvSpPr>
            <a:spLocks noGrp="1"/>
          </p:cNvSpPr>
          <p:nvPr>
            <p:ph type="body" sz="quarter" idx="13"/>
          </p:nvPr>
        </p:nvSpPr>
        <p:spPr/>
        <p:txBody>
          <a:bodyPr/>
          <a:lstStyle/>
          <a:p>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sp>
        <p:nvSpPr>
          <p:cNvPr id="3" name="Title 11">
            <a:extLst>
              <a:ext uri="{FF2B5EF4-FFF2-40B4-BE49-F238E27FC236}">
                <a16:creationId xmlns:a16="http://schemas.microsoft.com/office/drawing/2014/main" id="{7F75E5B5-7A07-EC13-D332-27D99EA3DB29}"/>
              </a:ext>
            </a:extLst>
          </p:cNvPr>
          <p:cNvSpPr txBox="1">
            <a:spLocks/>
          </p:cNvSpPr>
          <p:nvPr/>
        </p:nvSpPr>
        <p:spPr>
          <a:xfrm>
            <a:off x="647999" y="3180244"/>
            <a:ext cx="5996083" cy="665524"/>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a:lstStyle>
          <a:p>
            <a:r>
              <a:rPr lang="en-US" b="1" i="1" dirty="0"/>
              <a:t>Recommendations/Scope:</a:t>
            </a:r>
          </a:p>
        </p:txBody>
      </p:sp>
      <p:sp>
        <p:nvSpPr>
          <p:cNvPr id="5" name="Content Placeholder 12">
            <a:extLst>
              <a:ext uri="{FF2B5EF4-FFF2-40B4-BE49-F238E27FC236}">
                <a16:creationId xmlns:a16="http://schemas.microsoft.com/office/drawing/2014/main" id="{7143E41C-7EF8-67CE-9DFB-F9A90B8A2766}"/>
              </a:ext>
            </a:extLst>
          </p:cNvPr>
          <p:cNvSpPr txBox="1">
            <a:spLocks/>
          </p:cNvSpPr>
          <p:nvPr/>
        </p:nvSpPr>
        <p:spPr>
          <a:xfrm>
            <a:off x="648000" y="3892850"/>
            <a:ext cx="10896000" cy="1604544"/>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indent="0">
              <a:buFont typeface="Arial" panose="020B0604020202020204" pitchFamily="34" charset="0"/>
              <a:buNone/>
            </a:pPr>
            <a:r>
              <a:rPr lang="en-US" dirty="0"/>
              <a:t>- If proper data on demographics is given, further study on the effect of treatments on age, gender and country can be done. </a:t>
            </a:r>
          </a:p>
          <a:p>
            <a:pPr marL="0" indent="0">
              <a:buFont typeface="Arial" panose="020B0604020202020204" pitchFamily="34" charset="0"/>
              <a:buNone/>
            </a:pPr>
            <a:endParaRPr lang="en-US" dirty="0"/>
          </a:p>
        </p:txBody>
      </p:sp>
    </p:spTree>
    <p:custDataLst>
      <p:custData r:id="rId1"/>
      <p:custData r:id="rId2"/>
    </p:custDataLst>
    <p:extLst>
      <p:ext uri="{BB962C8B-B14F-4D97-AF65-F5344CB8AC3E}">
        <p14:creationId xmlns:p14="http://schemas.microsoft.com/office/powerpoint/2010/main" val="376345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647999" y="975600"/>
            <a:ext cx="10896000" cy="1296000"/>
          </a:xfrm>
        </p:spPr>
        <p:txBody>
          <a:bodyPr/>
          <a:lstStyle/>
          <a:p>
            <a:r>
              <a:rPr lang="en-US" i="1" dirty="0"/>
              <a:t>References:</a:t>
            </a:r>
          </a:p>
        </p:txBody>
      </p:sp>
      <p:sp>
        <p:nvSpPr>
          <p:cNvPr id="13" name="Content Placeholder 12">
            <a:extLst>
              <a:ext uri="{FF2B5EF4-FFF2-40B4-BE49-F238E27FC236}">
                <a16:creationId xmlns:a16="http://schemas.microsoft.com/office/drawing/2014/main" id="{D4454F52-7950-44A7-AC59-55AAF0AF87C4}"/>
              </a:ext>
            </a:extLst>
          </p:cNvPr>
          <p:cNvSpPr>
            <a:spLocks noGrp="1"/>
          </p:cNvSpPr>
          <p:nvPr>
            <p:ph idx="1"/>
          </p:nvPr>
        </p:nvSpPr>
        <p:spPr/>
        <p:txBody>
          <a:bodyPr/>
          <a:lstStyle/>
          <a:p>
            <a:r>
              <a:rPr lang="en-US" dirty="0">
                <a:hlinkClick r:id="rId5"/>
              </a:rPr>
              <a:t>https://www.statology.org/</a:t>
            </a:r>
            <a:endParaRPr lang="en-US" dirty="0"/>
          </a:p>
          <a:p>
            <a:r>
              <a:rPr lang="en-US" dirty="0">
                <a:hlinkClick r:id="rId6"/>
              </a:rPr>
              <a:t>https://stackoverflow.com/</a:t>
            </a:r>
            <a:endParaRPr lang="en-US" dirty="0"/>
          </a:p>
          <a:p>
            <a:r>
              <a:rPr lang="en-US" dirty="0">
                <a:hlinkClick r:id="rId7"/>
              </a:rPr>
              <a:t>https://pandas.pydata.org/</a:t>
            </a:r>
            <a:endParaRPr lang="en-US" dirty="0"/>
          </a:p>
          <a:p>
            <a:r>
              <a:rPr lang="en-US" dirty="0">
                <a:hlinkClick r:id="rId8"/>
              </a:rPr>
              <a:t>https://matplotlib.org/</a:t>
            </a:r>
            <a:endParaRPr lang="en-US" dirty="0"/>
          </a:p>
          <a:p>
            <a:r>
              <a:rPr lang="en-US" dirty="0">
                <a:hlinkClick r:id="rId9"/>
              </a:rPr>
              <a:t>https://plotly.com/python/</a:t>
            </a:r>
            <a:endParaRPr lang="en-US" dirty="0"/>
          </a:p>
          <a:p>
            <a:r>
              <a:rPr lang="en-US" dirty="0">
                <a:hlinkClick r:id="rId10"/>
              </a:rPr>
              <a:t>https://www.geeksforgeeks.org/</a:t>
            </a:r>
            <a:endParaRPr lang="en-US" dirty="0"/>
          </a:p>
          <a:p>
            <a:r>
              <a:rPr lang="en-US" dirty="0">
                <a:hlinkClick r:id="rId11"/>
              </a:rPr>
              <a:t>https://real-statistics.com/anova-repeated-measures/friedman-test/friedman-test-post-hoc-analysis/</a:t>
            </a:r>
            <a:endParaRPr lang="en-US" dirty="0"/>
          </a:p>
          <a:p>
            <a:r>
              <a:rPr lang="en-US" dirty="0">
                <a:hlinkClick r:id="rId12"/>
              </a:rPr>
              <a:t>https://www.hsph.harvard.edu/nutritionsource/healthy-drinks/sugary-drinks/</a:t>
            </a:r>
            <a:endParaRPr lang="en-US"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13</a:t>
            </a:fld>
            <a:endParaRPr lang="en-US" dirty="0"/>
          </a:p>
        </p:txBody>
      </p:sp>
      <p:sp>
        <p:nvSpPr>
          <p:cNvPr id="14" name="Text Placeholder 13">
            <a:extLst>
              <a:ext uri="{FF2B5EF4-FFF2-40B4-BE49-F238E27FC236}">
                <a16:creationId xmlns:a16="http://schemas.microsoft.com/office/drawing/2014/main" id="{24B3624C-B447-4BEF-B281-40A169B20B1B}"/>
              </a:ext>
            </a:extLst>
          </p:cNvPr>
          <p:cNvSpPr>
            <a:spLocks noGrp="1"/>
          </p:cNvSpPr>
          <p:nvPr>
            <p:ph type="body" sz="quarter" idx="13"/>
          </p:nvPr>
        </p:nvSpPr>
        <p:spPr/>
        <p:txBody>
          <a:bodyPr/>
          <a:lstStyle/>
          <a:p>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spTree>
    <p:custDataLst>
      <p:custData r:id="rId1"/>
      <p:custData r:id="rId2"/>
    </p:custDataLst>
    <p:extLst>
      <p:ext uri="{BB962C8B-B14F-4D97-AF65-F5344CB8AC3E}">
        <p14:creationId xmlns:p14="http://schemas.microsoft.com/office/powerpoint/2010/main" val="326458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D4454F52-7950-44A7-AC59-55AAF0AF87C4}"/>
              </a:ext>
            </a:extLst>
          </p:cNvPr>
          <p:cNvSpPr>
            <a:spLocks noGrp="1"/>
          </p:cNvSpPr>
          <p:nvPr>
            <p:ph idx="1"/>
          </p:nvPr>
        </p:nvSpPr>
        <p:spPr>
          <a:xfrm>
            <a:off x="648000" y="1156814"/>
            <a:ext cx="10896000" cy="4527675"/>
          </a:xfrm>
        </p:spPr>
        <p:txBody>
          <a:bodyPr/>
          <a:lstStyle/>
          <a:p>
            <a:pPr marL="0" indent="0" algn="just">
              <a:buNone/>
            </a:pPr>
            <a:r>
              <a:rPr lang="en-US" sz="1600" dirty="0"/>
              <a:t>Focus on [1.1]</a:t>
            </a:r>
          </a:p>
          <a:p>
            <a:pPr marL="0" indent="0" algn="just">
              <a:spcBef>
                <a:spcPts val="0"/>
              </a:spcBef>
              <a:spcAft>
                <a:spcPts val="0"/>
              </a:spcAft>
              <a:buNone/>
            </a:pPr>
            <a:r>
              <a:rPr lang="en-US" sz="1800" dirty="0"/>
              <a:t>We were provided information about a year-long, double-blinded study on 564 teens with obesity. </a:t>
            </a:r>
            <a:r>
              <a:rPr lang="en-US" sz="1800" b="1" dirty="0"/>
              <a:t>Phase 2 </a:t>
            </a:r>
            <a:r>
              <a:rPr lang="en-US" sz="1800" dirty="0"/>
              <a:t>Testa trial was a huge success that proved Testa 1mg to be clinically effective in reducing body weight. </a:t>
            </a:r>
          </a:p>
          <a:p>
            <a:pPr marL="0" indent="0" algn="just">
              <a:spcBef>
                <a:spcPts val="0"/>
              </a:spcBef>
              <a:spcAft>
                <a:spcPts val="0"/>
              </a:spcAft>
              <a:buNone/>
            </a:pPr>
            <a:endParaRPr lang="en-US" sz="1800" dirty="0"/>
          </a:p>
          <a:p>
            <a:pPr marL="0" indent="0" algn="just">
              <a:buNone/>
            </a:pPr>
            <a:r>
              <a:rPr lang="en-US" sz="1800" dirty="0"/>
              <a:t>To proceed with the </a:t>
            </a:r>
            <a:r>
              <a:rPr lang="en-US" sz="1800" b="1" dirty="0"/>
              <a:t>Phase 3</a:t>
            </a:r>
            <a:r>
              <a:rPr lang="en-US" sz="1800" dirty="0"/>
              <a:t> Testa trial study, we needed to simulate data on 564 subjects based on given parameters. The study participants were supposed to be randomly allocated to groups receiving Testa 1mg, Testa 2mg and Placebo in a 1:2:1 manner.</a:t>
            </a:r>
          </a:p>
          <a:p>
            <a:pPr marL="0" indent="0" algn="just">
              <a:buNone/>
            </a:pPr>
            <a:r>
              <a:rPr lang="en-US" sz="1800" dirty="0"/>
              <a:t>We generated </a:t>
            </a:r>
            <a:r>
              <a:rPr lang="en-US" sz="1800" b="1" dirty="0"/>
              <a:t>normally distributed</a:t>
            </a:r>
            <a:r>
              <a:rPr lang="en-US" sz="1800" dirty="0"/>
              <a:t> </a:t>
            </a:r>
            <a:r>
              <a:rPr lang="en-US" sz="1800" b="1" dirty="0"/>
              <a:t>random </a:t>
            </a:r>
            <a:r>
              <a:rPr lang="en-US" sz="1800" dirty="0"/>
              <a:t>data for all subjects of each of the 3 groups, based on their given parameters. In order to maintain a 15% dropout rate of subjects, we induced random missingness in the data according to the given pattern. </a:t>
            </a:r>
          </a:p>
          <a:p>
            <a:pPr marL="0" indent="0" algn="just">
              <a:buNone/>
            </a:pPr>
            <a:r>
              <a:rPr lang="en-US" sz="1800" dirty="0"/>
              <a:t>Finally, the simulated data is obtained for 564 patients at baseline visit, with a 15% dropout rate by the end of the 52-week study.</a:t>
            </a:r>
          </a:p>
          <a:p>
            <a:pPr marL="0" indent="0" algn="just">
              <a:buNone/>
            </a:pPr>
            <a:r>
              <a:rPr lang="en-US" sz="1800" b="1" dirty="0"/>
              <a:t>NOTE: </a:t>
            </a:r>
            <a:r>
              <a:rPr lang="en-US" sz="1800" dirty="0"/>
              <a:t>During the random generation of data, a </a:t>
            </a:r>
            <a:r>
              <a:rPr lang="en-US" sz="1800" b="1" dirty="0"/>
              <a:t>seed value</a:t>
            </a:r>
            <a:r>
              <a:rPr lang="en-US" sz="1800" dirty="0"/>
              <a:t> of 12345 was used to maintain the same data for the study. The same </a:t>
            </a:r>
            <a:r>
              <a:rPr lang="en-US" sz="1800" b="1" dirty="0"/>
              <a:t>seed value</a:t>
            </a:r>
            <a:r>
              <a:rPr lang="en-US" sz="1800" dirty="0"/>
              <a:t> was used while creating a random missingness pattern to address the 15% dropout rate.</a:t>
            </a:r>
            <a:endParaRPr lang="en-US" sz="1800" b="1" dirty="0"/>
          </a:p>
        </p:txBody>
      </p:sp>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648000" y="557349"/>
            <a:ext cx="10896000" cy="418012"/>
          </a:xfrm>
        </p:spPr>
        <p:txBody>
          <a:bodyPr/>
          <a:lstStyle/>
          <a:p>
            <a:r>
              <a:rPr lang="en-US" sz="2800" b="1" dirty="0"/>
              <a:t>Idea</a:t>
            </a:r>
            <a:r>
              <a:rPr lang="en-US" dirty="0"/>
              <a:t> </a:t>
            </a:r>
            <a:r>
              <a:rPr lang="en-US" sz="2800" b="1" dirty="0"/>
              <a:t>Generation</a:t>
            </a:r>
            <a:endParaRPr lang="en-US" sz="2400" b="1"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2</a:t>
            </a:fld>
            <a:endParaRPr lang="en-US" dirty="0"/>
          </a:p>
        </p:txBody>
      </p:sp>
      <p:sp>
        <p:nvSpPr>
          <p:cNvPr id="14" name="Text Placeholder 13">
            <a:extLst>
              <a:ext uri="{FF2B5EF4-FFF2-40B4-BE49-F238E27FC236}">
                <a16:creationId xmlns:a16="http://schemas.microsoft.com/office/drawing/2014/main" id="{24B3624C-B447-4BEF-B281-40A169B20B1B}"/>
              </a:ext>
            </a:extLst>
          </p:cNvPr>
          <p:cNvSpPr>
            <a:spLocks noGrp="1"/>
          </p:cNvSpPr>
          <p:nvPr>
            <p:ph type="body" sz="quarter" idx="13"/>
          </p:nvPr>
        </p:nvSpPr>
        <p:spPr/>
        <p:txBody>
          <a:bodyPr/>
          <a:lstStyle/>
          <a:p>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spTree>
    <p:custDataLst>
      <p:custData r:id="rId1"/>
      <p:custData r:id="rId2"/>
    </p:custDataLst>
    <p:extLst>
      <p:ext uri="{BB962C8B-B14F-4D97-AF65-F5344CB8AC3E}">
        <p14:creationId xmlns:p14="http://schemas.microsoft.com/office/powerpoint/2010/main" val="3739816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648000" y="648000"/>
            <a:ext cx="10896000" cy="562491"/>
          </a:xfrm>
        </p:spPr>
        <p:txBody>
          <a:bodyPr/>
          <a:lstStyle/>
          <a:p>
            <a:r>
              <a:rPr lang="en-US" sz="2800" b="1" dirty="0"/>
              <a:t>Data Summary</a:t>
            </a:r>
          </a:p>
        </p:txBody>
      </p:sp>
      <p:sp>
        <p:nvSpPr>
          <p:cNvPr id="13" name="Content Placeholder 12">
            <a:extLst>
              <a:ext uri="{FF2B5EF4-FFF2-40B4-BE49-F238E27FC236}">
                <a16:creationId xmlns:a16="http://schemas.microsoft.com/office/drawing/2014/main" id="{D4454F52-7950-44A7-AC59-55AAF0AF87C4}"/>
              </a:ext>
            </a:extLst>
          </p:cNvPr>
          <p:cNvSpPr>
            <a:spLocks noGrp="1"/>
          </p:cNvSpPr>
          <p:nvPr>
            <p:ph idx="1"/>
          </p:nvPr>
        </p:nvSpPr>
        <p:spPr>
          <a:xfrm>
            <a:off x="647999" y="1294200"/>
            <a:ext cx="10896000" cy="4706006"/>
          </a:xfrm>
        </p:spPr>
        <p:txBody>
          <a:bodyPr/>
          <a:lstStyle/>
          <a:p>
            <a:pPr algn="just"/>
            <a:r>
              <a:rPr lang="en-US" b="1" dirty="0"/>
              <a:t>Data Preparation</a:t>
            </a:r>
            <a:r>
              <a:rPr lang="en-US" dirty="0"/>
              <a:t>: </a:t>
            </a:r>
          </a:p>
          <a:p>
            <a:pPr marL="0" indent="0" algn="just">
              <a:buNone/>
            </a:pPr>
            <a:r>
              <a:rPr lang="en-US" b="1" dirty="0"/>
              <a:t>	</a:t>
            </a:r>
            <a:r>
              <a:rPr lang="en-US" sz="1600" dirty="0"/>
              <a:t>To begin with our Phase 3 Testa trial study, we needed complete data of subjects, devoid of any missing observation. We used the idea of </a:t>
            </a:r>
            <a:r>
              <a:rPr lang="en-US" sz="1600" b="1" dirty="0"/>
              <a:t>K-Nearest Neighbors </a:t>
            </a:r>
            <a:r>
              <a:rPr lang="en-US" sz="1600" dirty="0"/>
              <a:t>to impute the missing data. We split the complete data in the manner of 1:2:1 for 3 distinct tests. Imputation of missing data was carried out for individual tests. </a:t>
            </a:r>
          </a:p>
          <a:p>
            <a:pPr algn="just"/>
            <a:r>
              <a:rPr lang="en-US" b="1" dirty="0"/>
              <a:t>Challenges with the data</a:t>
            </a:r>
            <a:r>
              <a:rPr lang="en-US" dirty="0"/>
              <a:t>:</a:t>
            </a:r>
          </a:p>
          <a:p>
            <a:pPr marL="0" indent="0" algn="just">
              <a:buNone/>
            </a:pPr>
            <a:r>
              <a:rPr lang="en-US" sz="1600" dirty="0"/>
              <a:t>	</a:t>
            </a:r>
            <a:r>
              <a:rPr lang="en-US" sz="1600" b="1" dirty="0"/>
              <a:t>a) </a:t>
            </a:r>
            <a:r>
              <a:rPr lang="en-US" sz="1600" dirty="0"/>
              <a:t>The data was generated based on normal distribution. Hence, we had values for both the Questionnaire Scores that were out of pre-defined bounds. In order to fit a real-life scenario, we limited the out-of-bounds values by their extremes. This was done under the assumption that there was no error in data collection, in case the data was collected in real life.</a:t>
            </a:r>
          </a:p>
          <a:p>
            <a:pPr marL="0" indent="0" algn="just">
              <a:buNone/>
            </a:pPr>
            <a:r>
              <a:rPr lang="en-US" sz="1600" dirty="0"/>
              <a:t>	</a:t>
            </a:r>
            <a:r>
              <a:rPr lang="en-US" sz="1600" b="1" dirty="0"/>
              <a:t>b) </a:t>
            </a:r>
            <a:r>
              <a:rPr lang="en-US" sz="1600" dirty="0"/>
              <a:t>Due to simulation, we observed a few subjects that had major fluctuations, across the 4 visits, in their Questionnaire Scores, BMI, Body Weight and Waist Circumference. The cause of such fluctuation lies in the basis of data simulation and the seed value used.</a:t>
            </a:r>
          </a:p>
          <a:p>
            <a:pPr marL="0" indent="0" algn="just">
              <a:buNone/>
            </a:pPr>
            <a:r>
              <a:rPr lang="en-US" sz="1600" dirty="0"/>
              <a:t>Such fluctuations are unexpected in a real-life scenario. Rapid rise and fall in subjects’ data is usually not found in real-life data. After handling the possible anomalies in the data, after simulation, we obtained complete data. We had 0 missing values, with all variables under study within their respective limits.</a:t>
            </a:r>
            <a:endParaRPr lang="en-US" sz="1600" b="1"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3</a:t>
            </a:fld>
            <a:endParaRPr lang="en-US" dirty="0"/>
          </a:p>
        </p:txBody>
      </p:sp>
      <p:sp>
        <p:nvSpPr>
          <p:cNvPr id="14" name="Text Placeholder 13">
            <a:extLst>
              <a:ext uri="{FF2B5EF4-FFF2-40B4-BE49-F238E27FC236}">
                <a16:creationId xmlns:a16="http://schemas.microsoft.com/office/drawing/2014/main" id="{24B3624C-B447-4BEF-B281-40A169B20B1B}"/>
              </a:ext>
            </a:extLst>
          </p:cNvPr>
          <p:cNvSpPr>
            <a:spLocks noGrp="1"/>
          </p:cNvSpPr>
          <p:nvPr>
            <p:ph type="body" sz="quarter" idx="13"/>
          </p:nvPr>
        </p:nvSpPr>
        <p:spPr/>
        <p:txBody>
          <a:bodyPr/>
          <a:lstStyle/>
          <a:p>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spTree>
    <p:custDataLst>
      <p:custData r:id="rId1"/>
      <p:custData r:id="rId2"/>
    </p:custDataLst>
    <p:extLst>
      <p:ext uri="{BB962C8B-B14F-4D97-AF65-F5344CB8AC3E}">
        <p14:creationId xmlns:p14="http://schemas.microsoft.com/office/powerpoint/2010/main" val="2077746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22A4-09BA-A73A-BA08-B13267860A0C}"/>
              </a:ext>
            </a:extLst>
          </p:cNvPr>
          <p:cNvSpPr>
            <a:spLocks noGrp="1"/>
          </p:cNvSpPr>
          <p:nvPr>
            <p:ph type="title"/>
          </p:nvPr>
        </p:nvSpPr>
        <p:spPr>
          <a:xfrm>
            <a:off x="647700" y="647700"/>
            <a:ext cx="10895014" cy="571500"/>
          </a:xfrm>
        </p:spPr>
        <p:txBody>
          <a:bodyPr/>
          <a:lstStyle/>
          <a:p>
            <a:r>
              <a:rPr lang="en-US" b="1" dirty="0"/>
              <a:t>Statistical Methodology</a:t>
            </a:r>
          </a:p>
        </p:txBody>
      </p:sp>
      <p:sp>
        <p:nvSpPr>
          <p:cNvPr id="3" name="Content Placeholder 2">
            <a:extLst>
              <a:ext uri="{FF2B5EF4-FFF2-40B4-BE49-F238E27FC236}">
                <a16:creationId xmlns:a16="http://schemas.microsoft.com/office/drawing/2014/main" id="{573903FE-DD19-CE72-F9E1-43AD7D18FA2A}"/>
              </a:ext>
            </a:extLst>
          </p:cNvPr>
          <p:cNvSpPr>
            <a:spLocks noGrp="1"/>
          </p:cNvSpPr>
          <p:nvPr>
            <p:ph idx="1"/>
          </p:nvPr>
        </p:nvSpPr>
        <p:spPr>
          <a:xfrm>
            <a:off x="648000" y="1288869"/>
            <a:ext cx="5286000" cy="4921131"/>
          </a:xfrm>
        </p:spPr>
        <p:txBody>
          <a:bodyPr/>
          <a:lstStyle/>
          <a:p>
            <a:r>
              <a:rPr lang="en-US" b="1" dirty="0"/>
              <a:t>KNN Imputation</a:t>
            </a:r>
          </a:p>
          <a:p>
            <a:endParaRPr lang="en-US" b="1" dirty="0"/>
          </a:p>
          <a:p>
            <a:endParaRPr lang="en-US" b="1" dirty="0"/>
          </a:p>
          <a:p>
            <a:r>
              <a:rPr lang="en-US" b="1" dirty="0"/>
              <a:t>Shapiro Wilk Test for Normality</a:t>
            </a:r>
          </a:p>
          <a:p>
            <a:pPr marL="0" indent="0">
              <a:buNone/>
            </a:pPr>
            <a:endParaRPr lang="en-US" b="1" dirty="0"/>
          </a:p>
          <a:p>
            <a:r>
              <a:rPr lang="en-US" b="1" dirty="0"/>
              <a:t>The Chi-Square Test of Independence</a:t>
            </a:r>
          </a:p>
          <a:p>
            <a:endParaRPr lang="en-US" b="1" dirty="0"/>
          </a:p>
          <a:p>
            <a:pPr marL="0" indent="0">
              <a:buNone/>
            </a:pPr>
            <a:endParaRPr lang="en-US" b="1" dirty="0"/>
          </a:p>
          <a:p>
            <a:r>
              <a:rPr lang="en-US" b="1" dirty="0"/>
              <a:t>Friedman Test</a:t>
            </a:r>
          </a:p>
        </p:txBody>
      </p:sp>
      <p:sp>
        <p:nvSpPr>
          <p:cNvPr id="4" name="Content Placeholder 3">
            <a:extLst>
              <a:ext uri="{FF2B5EF4-FFF2-40B4-BE49-F238E27FC236}">
                <a16:creationId xmlns:a16="http://schemas.microsoft.com/office/drawing/2014/main" id="{43147A4F-FFD3-F335-2F19-DEAE86968918}"/>
              </a:ext>
            </a:extLst>
          </p:cNvPr>
          <p:cNvSpPr>
            <a:spLocks noGrp="1"/>
          </p:cNvSpPr>
          <p:nvPr>
            <p:ph sz="quarter" idx="14"/>
          </p:nvPr>
        </p:nvSpPr>
        <p:spPr>
          <a:xfrm>
            <a:off x="6257914" y="1288869"/>
            <a:ext cx="5286000" cy="4921131"/>
          </a:xfrm>
        </p:spPr>
        <p:txBody>
          <a:bodyPr/>
          <a:lstStyle/>
          <a:p>
            <a:pPr algn="just"/>
            <a:r>
              <a:rPr lang="en-US" sz="1800" dirty="0"/>
              <a:t>To estimate the missing values for the subjects based on the K-nearest identical subjects that have complete data.</a:t>
            </a:r>
          </a:p>
          <a:p>
            <a:pPr marL="0" indent="0" algn="just">
              <a:buNone/>
            </a:pPr>
            <a:endParaRPr lang="en-US" sz="1800" dirty="0"/>
          </a:p>
          <a:p>
            <a:pPr algn="just"/>
            <a:r>
              <a:rPr lang="en-US" sz="1800" dirty="0"/>
              <a:t>To check if the variables under study are normally distributed, after rectifying the data.</a:t>
            </a:r>
          </a:p>
          <a:p>
            <a:pPr algn="just"/>
            <a:r>
              <a:rPr lang="en-US" sz="1800" dirty="0"/>
              <a:t>To determine if there exists any association or statistically significant difference in the proportion of healthy subjects brought about by the 2 variants of Testa.</a:t>
            </a:r>
          </a:p>
          <a:p>
            <a:pPr algn="just"/>
            <a:endParaRPr lang="en-US" sz="1800" dirty="0"/>
          </a:p>
          <a:p>
            <a:pPr algn="just"/>
            <a:r>
              <a:rPr lang="en-US" sz="1800" dirty="0"/>
              <a:t>To determine if there’s a statistically significant difference between the means of the respective study variable for the same subject across all the 4 visits.</a:t>
            </a:r>
          </a:p>
        </p:txBody>
      </p:sp>
      <p:sp>
        <p:nvSpPr>
          <p:cNvPr id="5" name="Date Placeholder 4">
            <a:extLst>
              <a:ext uri="{FF2B5EF4-FFF2-40B4-BE49-F238E27FC236}">
                <a16:creationId xmlns:a16="http://schemas.microsoft.com/office/drawing/2014/main" id="{D3345130-3E0F-EC06-30C5-EA440AFF783A}"/>
              </a:ext>
            </a:extLst>
          </p:cNvPr>
          <p:cNvSpPr>
            <a:spLocks noGrp="1"/>
          </p:cNvSpPr>
          <p:nvPr>
            <p:ph type="dt" sz="half" idx="18"/>
          </p:nvPr>
        </p:nvSpPr>
        <p:spPr/>
        <p:txBody>
          <a:bodyPr/>
          <a:lstStyle/>
          <a:p>
            <a:endParaRPr lang="en-US" dirty="0"/>
          </a:p>
        </p:txBody>
      </p:sp>
      <p:sp>
        <p:nvSpPr>
          <p:cNvPr id="6" name="Footer Placeholder 5">
            <a:extLst>
              <a:ext uri="{FF2B5EF4-FFF2-40B4-BE49-F238E27FC236}">
                <a16:creationId xmlns:a16="http://schemas.microsoft.com/office/drawing/2014/main" id="{0E1E75E9-1CD6-FD6A-5906-A6566FFFCA0D}"/>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C49B1318-695B-A2D8-38A9-6C6853D47D9D}"/>
              </a:ext>
            </a:extLst>
          </p:cNvPr>
          <p:cNvSpPr>
            <a:spLocks noGrp="1"/>
          </p:cNvSpPr>
          <p:nvPr>
            <p:ph type="sldNum" sz="quarter" idx="20"/>
          </p:nvPr>
        </p:nvSpPr>
        <p:spPr/>
        <p:txBody>
          <a:bodyPr/>
          <a:lstStyle/>
          <a:p>
            <a:fld id="{23AA811B-2EBD-4900-905E-5BE206449611}" type="slidenum">
              <a:rPr lang="en-US" smtClean="0"/>
              <a:pPr/>
              <a:t>4</a:t>
            </a:fld>
            <a:endParaRPr lang="en-US" dirty="0"/>
          </a:p>
        </p:txBody>
      </p:sp>
      <p:sp>
        <p:nvSpPr>
          <p:cNvPr id="8" name="Text Placeholder 7">
            <a:extLst>
              <a:ext uri="{FF2B5EF4-FFF2-40B4-BE49-F238E27FC236}">
                <a16:creationId xmlns:a16="http://schemas.microsoft.com/office/drawing/2014/main" id="{43141F78-8E5D-A9F9-63D3-784CDEBD14F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2094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648000" y="648000"/>
            <a:ext cx="10896000" cy="675703"/>
          </a:xfrm>
        </p:spPr>
        <p:txBody>
          <a:bodyPr/>
          <a:lstStyle/>
          <a:p>
            <a:r>
              <a:rPr lang="en-US" dirty="0"/>
              <a:t>Snapshots of the data generated</a:t>
            </a:r>
          </a:p>
        </p:txBody>
      </p:sp>
      <p:pic>
        <p:nvPicPr>
          <p:cNvPr id="5" name="Content Placeholder 4">
            <a:extLst>
              <a:ext uri="{FF2B5EF4-FFF2-40B4-BE49-F238E27FC236}">
                <a16:creationId xmlns:a16="http://schemas.microsoft.com/office/drawing/2014/main" id="{A366124C-BA53-3BB5-9938-3A2FF47E1AA7}"/>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9463" t="7659" r="1210" b="5343"/>
          <a:stretch/>
        </p:blipFill>
        <p:spPr>
          <a:xfrm>
            <a:off x="6168726" y="1278677"/>
            <a:ext cx="5892643" cy="3389115"/>
          </a:xfrm>
        </p:spPr>
      </p:pic>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5</a:t>
            </a:fld>
            <a:endParaRPr lang="en-US" dirty="0"/>
          </a:p>
        </p:txBody>
      </p:sp>
      <p:sp>
        <p:nvSpPr>
          <p:cNvPr id="14" name="Text Placeholder 13">
            <a:extLst>
              <a:ext uri="{FF2B5EF4-FFF2-40B4-BE49-F238E27FC236}">
                <a16:creationId xmlns:a16="http://schemas.microsoft.com/office/drawing/2014/main" id="{24B3624C-B447-4BEF-B281-40A169B20B1B}"/>
              </a:ext>
            </a:extLst>
          </p:cNvPr>
          <p:cNvSpPr>
            <a:spLocks noGrp="1"/>
          </p:cNvSpPr>
          <p:nvPr>
            <p:ph type="body" sz="quarter" idx="13"/>
          </p:nvPr>
        </p:nvSpPr>
        <p:spPr/>
        <p:txBody>
          <a:bodyPr/>
          <a:lstStyle/>
          <a:p>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pic>
        <p:nvPicPr>
          <p:cNvPr id="8" name="Picture 7">
            <a:extLst>
              <a:ext uri="{FF2B5EF4-FFF2-40B4-BE49-F238E27FC236}">
                <a16:creationId xmlns:a16="http://schemas.microsoft.com/office/drawing/2014/main" id="{A050E0D4-E73E-0CA4-50BA-BA146B540851}"/>
              </a:ext>
            </a:extLst>
          </p:cNvPr>
          <p:cNvPicPr>
            <a:picLocks noChangeAspect="1"/>
          </p:cNvPicPr>
          <p:nvPr/>
        </p:nvPicPr>
        <p:blipFill rotWithShape="1">
          <a:blip r:embed="rId6">
            <a:extLst>
              <a:ext uri="{28A0092B-C50C-407E-A947-70E740481C1C}">
                <a14:useLocalDpi xmlns:a14="http://schemas.microsoft.com/office/drawing/2010/main" val="0"/>
              </a:ext>
            </a:extLst>
          </a:blip>
          <a:srcRect l="10992" t="8807" r="1275" b="12993"/>
          <a:stretch/>
        </p:blipFill>
        <p:spPr>
          <a:xfrm>
            <a:off x="130630" y="1278678"/>
            <a:ext cx="6038596" cy="3389116"/>
          </a:xfrm>
          <a:prstGeom prst="rect">
            <a:avLst/>
          </a:prstGeom>
        </p:spPr>
      </p:pic>
    </p:spTree>
    <p:custDataLst>
      <p:custData r:id="rId1"/>
      <p:custData r:id="rId2"/>
    </p:custDataLst>
    <p:extLst>
      <p:ext uri="{BB962C8B-B14F-4D97-AF65-F5344CB8AC3E}">
        <p14:creationId xmlns:p14="http://schemas.microsoft.com/office/powerpoint/2010/main" val="233292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69170" y="586613"/>
            <a:ext cx="10896000" cy="291567"/>
          </a:xfrm>
        </p:spPr>
        <p:txBody>
          <a:bodyPr/>
          <a:lstStyle/>
          <a:p>
            <a:r>
              <a:rPr lang="en-US" sz="2400" b="1" dirty="0"/>
              <a:t>Questionnaire based analysis </a:t>
            </a:r>
            <a:r>
              <a:rPr lang="en-US" sz="1400" dirty="0"/>
              <a:t>For [1.2]</a:t>
            </a:r>
            <a:br>
              <a:rPr lang="en-US" sz="1400" dirty="0"/>
            </a:br>
            <a:endParaRPr lang="en-US" sz="2400" b="1"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6</a:t>
            </a:fld>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pic>
        <p:nvPicPr>
          <p:cNvPr id="7" name="Picture 6">
            <a:extLst>
              <a:ext uri="{FF2B5EF4-FFF2-40B4-BE49-F238E27FC236}">
                <a16:creationId xmlns:a16="http://schemas.microsoft.com/office/drawing/2014/main" id="{FCAB38BD-FA03-D386-26FC-FF5CFE99C2D6}"/>
              </a:ext>
            </a:extLst>
          </p:cNvPr>
          <p:cNvPicPr>
            <a:picLocks noChangeAspect="1"/>
          </p:cNvPicPr>
          <p:nvPr/>
        </p:nvPicPr>
        <p:blipFill rotWithShape="1">
          <a:blip r:embed="rId5"/>
          <a:srcRect t="13253"/>
          <a:stretch/>
        </p:blipFill>
        <p:spPr>
          <a:xfrm>
            <a:off x="69170" y="1014943"/>
            <a:ext cx="6415519" cy="2180155"/>
          </a:xfrm>
          <a:prstGeom prst="rect">
            <a:avLst/>
          </a:prstGeom>
          <a:ln>
            <a:solidFill>
              <a:schemeClr val="tx1"/>
            </a:solidFill>
          </a:ln>
        </p:spPr>
      </p:pic>
      <p:pic>
        <p:nvPicPr>
          <p:cNvPr id="8" name="Picture 7">
            <a:extLst>
              <a:ext uri="{FF2B5EF4-FFF2-40B4-BE49-F238E27FC236}">
                <a16:creationId xmlns:a16="http://schemas.microsoft.com/office/drawing/2014/main" id="{23F52669-4ED8-EC8D-2568-A8FC0A55224A}"/>
              </a:ext>
            </a:extLst>
          </p:cNvPr>
          <p:cNvPicPr>
            <a:picLocks noChangeAspect="1"/>
          </p:cNvPicPr>
          <p:nvPr/>
        </p:nvPicPr>
        <p:blipFill rotWithShape="1">
          <a:blip r:embed="rId6"/>
          <a:srcRect t="7552"/>
          <a:stretch/>
        </p:blipFill>
        <p:spPr>
          <a:xfrm>
            <a:off x="56285" y="3765727"/>
            <a:ext cx="6428403" cy="2300850"/>
          </a:xfrm>
          <a:prstGeom prst="rect">
            <a:avLst/>
          </a:prstGeom>
          <a:ln>
            <a:solidFill>
              <a:schemeClr val="tx1"/>
            </a:solidFill>
          </a:ln>
        </p:spPr>
      </p:pic>
      <p:sp>
        <p:nvSpPr>
          <p:cNvPr id="9" name="TextBox 8">
            <a:extLst>
              <a:ext uri="{FF2B5EF4-FFF2-40B4-BE49-F238E27FC236}">
                <a16:creationId xmlns:a16="http://schemas.microsoft.com/office/drawing/2014/main" id="{2ED4B4ED-BB44-8FA5-29E8-12881FD7B117}"/>
              </a:ext>
            </a:extLst>
          </p:cNvPr>
          <p:cNvSpPr txBox="1"/>
          <p:nvPr/>
        </p:nvSpPr>
        <p:spPr>
          <a:xfrm>
            <a:off x="69170" y="3246686"/>
            <a:ext cx="6340318" cy="427489"/>
          </a:xfrm>
          <a:prstGeom prst="rect">
            <a:avLst/>
          </a:prstGeom>
          <a:noFill/>
          <a:ln>
            <a:solidFill>
              <a:schemeClr val="tx1"/>
            </a:solidFill>
          </a:ln>
        </p:spPr>
        <p:txBody>
          <a:bodyPr wrap="square" lIns="0" tIns="0" rIns="0" bIns="0" rtlCol="0">
            <a:spAutoFit/>
          </a:bodyPr>
          <a:lstStyle/>
          <a:p>
            <a:pPr algn="ctr">
              <a:lnSpc>
                <a:spcPct val="120000"/>
              </a:lnSpc>
            </a:pPr>
            <a:r>
              <a:rPr lang="en-US" sz="1200" dirty="0">
                <a:solidFill>
                  <a:schemeClr val="tx2"/>
                </a:solidFill>
              </a:rPr>
              <a:t>Interpretation: Testa 2mg works the best in reducing the ECS and UCS and increasing RCS through the 4 visits. </a:t>
            </a:r>
            <a:endParaRPr lang="en-IN" sz="1200" dirty="0" err="1">
              <a:solidFill>
                <a:schemeClr val="tx2"/>
              </a:solidFill>
            </a:endParaRPr>
          </a:p>
        </p:txBody>
      </p:sp>
      <p:sp>
        <p:nvSpPr>
          <p:cNvPr id="10" name="TextBox 9">
            <a:extLst>
              <a:ext uri="{FF2B5EF4-FFF2-40B4-BE49-F238E27FC236}">
                <a16:creationId xmlns:a16="http://schemas.microsoft.com/office/drawing/2014/main" id="{C1DA051D-4324-563F-0B33-4A33D8C40A33}"/>
              </a:ext>
            </a:extLst>
          </p:cNvPr>
          <p:cNvSpPr txBox="1"/>
          <p:nvPr/>
        </p:nvSpPr>
        <p:spPr>
          <a:xfrm>
            <a:off x="69170" y="6158129"/>
            <a:ext cx="6428402" cy="427489"/>
          </a:xfrm>
          <a:prstGeom prst="rect">
            <a:avLst/>
          </a:prstGeom>
          <a:noFill/>
          <a:ln>
            <a:solidFill>
              <a:schemeClr val="tx1"/>
            </a:solidFill>
          </a:ln>
        </p:spPr>
        <p:txBody>
          <a:bodyPr wrap="square" lIns="0" tIns="0" rIns="0" bIns="0" rtlCol="0">
            <a:spAutoFit/>
          </a:bodyPr>
          <a:lstStyle/>
          <a:p>
            <a:pPr algn="l">
              <a:lnSpc>
                <a:spcPct val="120000"/>
              </a:lnSpc>
            </a:pPr>
            <a:r>
              <a:rPr lang="en-US" sz="1200" dirty="0">
                <a:solidFill>
                  <a:schemeClr val="tx2"/>
                </a:solidFill>
              </a:rPr>
              <a:t>Interpretation : Any of the treatment has no such effect in controlling the impulsivity scores. However, Testa 2 mg still reduces the scores a little in comparison to Testa 1 mg.</a:t>
            </a:r>
            <a:endParaRPr lang="en-IN" sz="1200" dirty="0" err="1">
              <a:solidFill>
                <a:schemeClr val="tx2"/>
              </a:solidFill>
            </a:endParaRPr>
          </a:p>
        </p:txBody>
      </p:sp>
      <p:sp>
        <p:nvSpPr>
          <p:cNvPr id="3" name="TextBox 2">
            <a:extLst>
              <a:ext uri="{FF2B5EF4-FFF2-40B4-BE49-F238E27FC236}">
                <a16:creationId xmlns:a16="http://schemas.microsoft.com/office/drawing/2014/main" id="{8DAD0AA6-032B-B6C1-0BBF-FBEF5A491DA7}"/>
              </a:ext>
            </a:extLst>
          </p:cNvPr>
          <p:cNvSpPr txBox="1"/>
          <p:nvPr/>
        </p:nvSpPr>
        <p:spPr>
          <a:xfrm>
            <a:off x="7488570" y="732396"/>
            <a:ext cx="3962691" cy="498791"/>
          </a:xfrm>
          <a:prstGeom prst="rect">
            <a:avLst/>
          </a:prstGeom>
          <a:noFill/>
        </p:spPr>
        <p:txBody>
          <a:bodyPr wrap="square" lIns="0" tIns="0" rIns="0" bIns="0" rtlCol="0">
            <a:spAutoFit/>
          </a:bodyPr>
          <a:lstStyle/>
          <a:p>
            <a:pPr algn="l">
              <a:lnSpc>
                <a:spcPct val="120000"/>
              </a:lnSpc>
            </a:pPr>
            <a:r>
              <a:rPr lang="en-US" sz="1400" b="1" i="1" dirty="0">
                <a:solidFill>
                  <a:schemeClr val="tx2"/>
                </a:solidFill>
              </a:rPr>
              <a:t>Friedman’s Test for Test-Q and Impulsivity Scores:</a:t>
            </a:r>
            <a:endParaRPr lang="en-IN" sz="1400" b="1" i="1" dirty="0" err="1">
              <a:solidFill>
                <a:schemeClr val="tx2"/>
              </a:solidFill>
            </a:endParaRPr>
          </a:p>
        </p:txBody>
      </p:sp>
      <p:sp>
        <p:nvSpPr>
          <p:cNvPr id="18" name="TextBox 17">
            <a:extLst>
              <a:ext uri="{FF2B5EF4-FFF2-40B4-BE49-F238E27FC236}">
                <a16:creationId xmlns:a16="http://schemas.microsoft.com/office/drawing/2014/main" id="{6437AAD3-F469-EF94-381D-168E3ADF4379}"/>
              </a:ext>
            </a:extLst>
          </p:cNvPr>
          <p:cNvSpPr txBox="1"/>
          <p:nvPr/>
        </p:nvSpPr>
        <p:spPr>
          <a:xfrm>
            <a:off x="7149059" y="4997170"/>
            <a:ext cx="4641711" cy="1160959"/>
          </a:xfrm>
          <a:prstGeom prst="rect">
            <a:avLst/>
          </a:prstGeom>
          <a:noFill/>
        </p:spPr>
        <p:txBody>
          <a:bodyPr wrap="square" lIns="0" tIns="0" rIns="0" bIns="0" rtlCol="0">
            <a:spAutoFit/>
          </a:bodyPr>
          <a:lstStyle/>
          <a:p>
            <a:pPr algn="just">
              <a:lnSpc>
                <a:spcPct val="120000"/>
              </a:lnSpc>
            </a:pPr>
            <a:r>
              <a:rPr lang="en-US" sz="1600" dirty="0">
                <a:solidFill>
                  <a:schemeClr val="tx2"/>
                </a:solidFill>
              </a:rPr>
              <a:t>We can observe that Testa 2mg controls the scores rather smoothly than Testa 1mg. The insignificant change after visit1 shows that Testa 2 mg controls the scores in the first visit itself.</a:t>
            </a:r>
            <a:endParaRPr lang="en-IN" sz="1600" dirty="0" err="1">
              <a:solidFill>
                <a:schemeClr val="tx2"/>
              </a:solidFill>
            </a:endParaRPr>
          </a:p>
        </p:txBody>
      </p:sp>
      <p:graphicFrame>
        <p:nvGraphicFramePr>
          <p:cNvPr id="19" name="Table 18">
            <a:extLst>
              <a:ext uri="{FF2B5EF4-FFF2-40B4-BE49-F238E27FC236}">
                <a16:creationId xmlns:a16="http://schemas.microsoft.com/office/drawing/2014/main" id="{5376C737-D9E5-1876-34B3-45363C3AF95D}"/>
              </a:ext>
            </a:extLst>
          </p:cNvPr>
          <p:cNvGraphicFramePr>
            <a:graphicFrameLocks noGrp="1"/>
          </p:cNvGraphicFramePr>
          <p:nvPr>
            <p:extLst>
              <p:ext uri="{D42A27DB-BD31-4B8C-83A1-F6EECF244321}">
                <p14:modId xmlns:p14="http://schemas.microsoft.com/office/powerpoint/2010/main" val="899334461"/>
              </p:ext>
            </p:extLst>
          </p:nvPr>
        </p:nvGraphicFramePr>
        <p:xfrm>
          <a:off x="6780563" y="1296808"/>
          <a:ext cx="5245099" cy="3634740"/>
        </p:xfrm>
        <a:graphic>
          <a:graphicData uri="http://schemas.openxmlformats.org/drawingml/2006/table">
            <a:tbl>
              <a:tblPr/>
              <a:tblGrid>
                <a:gridCol w="913078">
                  <a:extLst>
                    <a:ext uri="{9D8B030D-6E8A-4147-A177-3AD203B41FA5}">
                      <a16:colId xmlns:a16="http://schemas.microsoft.com/office/drawing/2014/main" val="3958794375"/>
                    </a:ext>
                  </a:extLst>
                </a:gridCol>
                <a:gridCol w="706899">
                  <a:extLst>
                    <a:ext uri="{9D8B030D-6E8A-4147-A177-3AD203B41FA5}">
                      <a16:colId xmlns:a16="http://schemas.microsoft.com/office/drawing/2014/main" val="3986705436"/>
                    </a:ext>
                  </a:extLst>
                </a:gridCol>
                <a:gridCol w="884613">
                  <a:extLst>
                    <a:ext uri="{9D8B030D-6E8A-4147-A177-3AD203B41FA5}">
                      <a16:colId xmlns:a16="http://schemas.microsoft.com/office/drawing/2014/main" val="2781127780"/>
                    </a:ext>
                  </a:extLst>
                </a:gridCol>
                <a:gridCol w="2740509">
                  <a:extLst>
                    <a:ext uri="{9D8B030D-6E8A-4147-A177-3AD203B41FA5}">
                      <a16:colId xmlns:a16="http://schemas.microsoft.com/office/drawing/2014/main" val="86502930"/>
                    </a:ext>
                  </a:extLst>
                </a:gridCol>
              </a:tblGrid>
              <a:tr h="182880">
                <a:tc gridSpan="3">
                  <a:txBody>
                    <a:bodyPr/>
                    <a:lstStyle/>
                    <a:p>
                      <a:pPr algn="ctr" fontAlgn="ctr"/>
                      <a:r>
                        <a:rPr lang="en-IN" sz="1100" b="0" i="0" u="none" strike="noStrike">
                          <a:solidFill>
                            <a:srgbClr val="000000"/>
                          </a:solidFill>
                          <a:effectLst/>
                          <a:latin typeface="Calibri" panose="020F0502020204030204" pitchFamily="34" charset="0"/>
                        </a:rPr>
                        <a:t>Friedman's Test Results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IN"/>
                    </a:p>
                  </a:txBody>
                  <a:tcPr/>
                </a:tc>
                <a:tc hMerge="1">
                  <a:txBody>
                    <a:bodyPr/>
                    <a:lstStyle/>
                    <a:p>
                      <a:endParaRPr lang="en-IN"/>
                    </a:p>
                  </a:txBody>
                  <a:tcPr/>
                </a:tc>
                <a:tc>
                  <a:txBody>
                    <a:bodyPr/>
                    <a:lstStyle/>
                    <a:p>
                      <a:pPr algn="ctr" fontAlgn="ctr"/>
                      <a:r>
                        <a:rPr lang="en-US" sz="1100" b="0" i="0" u="none" strike="noStrike" dirty="0">
                          <a:solidFill>
                            <a:srgbClr val="000000"/>
                          </a:solidFill>
                          <a:effectLst/>
                          <a:latin typeface="Calibri" panose="020F0502020204030204" pitchFamily="34" charset="0"/>
                        </a:rPr>
                        <a:t>Post Hoc Results: (not a significant Change from)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568846045"/>
                  </a:ext>
                </a:extLst>
              </a:tr>
              <a:tr h="182880">
                <a:tc rowSpan="3">
                  <a:txBody>
                    <a:bodyPr/>
                    <a:lstStyle/>
                    <a:p>
                      <a:pPr algn="ctr" fontAlgn="ctr"/>
                      <a:r>
                        <a:rPr lang="en-IN" sz="1100" b="0" i="0" u="none" strike="noStrike">
                          <a:solidFill>
                            <a:srgbClr val="000000"/>
                          </a:solidFill>
                          <a:effectLst/>
                          <a:latin typeface="Calibri" panose="020F0502020204030204" pitchFamily="34" charset="0"/>
                        </a:rPr>
                        <a:t>RCS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Testa 1 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singificant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 Visit 1 to Visit2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718671"/>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Testa 2mg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Visit 1 to Visit 2 &amp; Visit 2 to Visit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9729977"/>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Placebo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 Visit 1 to Visit2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3587714"/>
                  </a:ext>
                </a:extLst>
              </a:tr>
              <a:tr h="182880">
                <a:tc rowSpan="3">
                  <a:txBody>
                    <a:bodyPr/>
                    <a:lstStyle/>
                    <a:p>
                      <a:pPr algn="ctr" fontAlgn="ctr"/>
                      <a:r>
                        <a:rPr lang="en-IN" sz="1100" b="0" i="0" u="none" strike="noStrike">
                          <a:solidFill>
                            <a:srgbClr val="000000"/>
                          </a:solidFill>
                          <a:effectLst/>
                          <a:latin typeface="Calibri" panose="020F0502020204030204" pitchFamily="34" charset="0"/>
                        </a:rPr>
                        <a:t>ECS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Testa 1 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 Visit 1 to Visit2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9061567"/>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Testa 2mg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 Visit 1 to Visit2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1763604"/>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Placebo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Visit 0 to Visit 1 &amp; Visit 2 to Visit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8001157"/>
                  </a:ext>
                </a:extLst>
              </a:tr>
              <a:tr h="182880">
                <a:tc rowSpan="3">
                  <a:txBody>
                    <a:bodyPr/>
                    <a:lstStyle/>
                    <a:p>
                      <a:pPr algn="ctr" fontAlgn="ctr"/>
                      <a:r>
                        <a:rPr lang="en-IN" sz="1100" b="0" i="0" u="none" strike="noStrike">
                          <a:solidFill>
                            <a:srgbClr val="000000"/>
                          </a:solidFill>
                          <a:effectLst/>
                          <a:latin typeface="Calibri" panose="020F0502020204030204" pitchFamily="34" charset="0"/>
                        </a:rPr>
                        <a:t>UCS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Testa 1 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 Visit 1 to Visit2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1201814"/>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Testa 2mg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 Visit 1 to Visit2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9004775"/>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Placebo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significant decrease in all visits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5602999"/>
                  </a:ext>
                </a:extLst>
              </a:tr>
              <a:tr h="182880">
                <a:tc rowSpan="3">
                  <a:txBody>
                    <a:bodyPr/>
                    <a:lstStyle/>
                    <a:p>
                      <a:pPr algn="ctr" fontAlgn="ctr"/>
                      <a:r>
                        <a:rPr lang="en-IN" sz="1100" b="0" i="0" u="none" strike="noStrike">
                          <a:solidFill>
                            <a:srgbClr val="000000"/>
                          </a:solidFill>
                          <a:effectLst/>
                          <a:latin typeface="Calibri" panose="020F0502020204030204" pitchFamily="34" charset="0"/>
                        </a:rPr>
                        <a:t>Attention Impulsivity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Testa 1 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 Visit 1 to Visit2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6825711"/>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Testa 2mg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Visit 1 to Visit 2 &amp; Visit 2 to Visit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61008"/>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Placebo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Visit 1 to Visit 2 &amp; Visit 2 to Visit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5685612"/>
                  </a:ext>
                </a:extLst>
              </a:tr>
              <a:tr h="182880">
                <a:tc rowSpan="3">
                  <a:txBody>
                    <a:bodyPr/>
                    <a:lstStyle/>
                    <a:p>
                      <a:pPr algn="ctr" fontAlgn="ctr"/>
                      <a:r>
                        <a:rPr lang="en-IN" sz="1100" b="0" i="0" u="none" strike="noStrike">
                          <a:solidFill>
                            <a:srgbClr val="000000"/>
                          </a:solidFill>
                          <a:effectLst/>
                          <a:latin typeface="Calibri" panose="020F0502020204030204" pitchFamily="34" charset="0"/>
                        </a:rPr>
                        <a:t>Motor Impulsivity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Testa 1 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in -significant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5557965"/>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Testa 2mg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Visit 1 to Visit 2 &amp; Visit 2 to Visit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3770497"/>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Placebo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in-significant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435051"/>
                  </a:ext>
                </a:extLst>
              </a:tr>
              <a:tr h="182880">
                <a:tc rowSpan="3">
                  <a:txBody>
                    <a:bodyPr/>
                    <a:lstStyle/>
                    <a:p>
                      <a:pPr algn="ctr" fontAlgn="ctr"/>
                      <a:r>
                        <a:rPr lang="en-IN" sz="1100" b="0" i="0" u="none" strike="noStrike">
                          <a:solidFill>
                            <a:srgbClr val="000000"/>
                          </a:solidFill>
                          <a:effectLst/>
                          <a:latin typeface="Calibri" panose="020F0502020204030204" pitchFamily="34" charset="0"/>
                        </a:rPr>
                        <a:t>Lack of Planning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Testa 1 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in-significant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9455473"/>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Testa 2mg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 Visit 1 to Visit2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4415990"/>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Placebo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in-significant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546883"/>
                  </a:ext>
                </a:extLst>
              </a:tr>
            </a:tbl>
          </a:graphicData>
        </a:graphic>
      </p:graphicFrame>
    </p:spTree>
    <p:custDataLst>
      <p:custData r:id="rId1"/>
      <p:custData r:id="rId2"/>
    </p:custDataLst>
    <p:extLst>
      <p:ext uri="{BB962C8B-B14F-4D97-AF65-F5344CB8AC3E}">
        <p14:creationId xmlns:p14="http://schemas.microsoft.com/office/powerpoint/2010/main" val="2719850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D4454F52-7950-44A7-AC59-55AAF0AF87C4}"/>
              </a:ext>
            </a:extLst>
          </p:cNvPr>
          <p:cNvSpPr>
            <a:spLocks noGrp="1"/>
          </p:cNvSpPr>
          <p:nvPr>
            <p:ph idx="1"/>
          </p:nvPr>
        </p:nvSpPr>
        <p:spPr>
          <a:xfrm>
            <a:off x="486000" y="672720"/>
            <a:ext cx="1522547" cy="195193"/>
          </a:xfrm>
        </p:spPr>
        <p:txBody>
          <a:bodyPr/>
          <a:lstStyle/>
          <a:p>
            <a:pPr marL="0" indent="0">
              <a:buNone/>
            </a:pPr>
            <a:r>
              <a:rPr lang="en-US" b="1" dirty="0"/>
              <a:t>For [1.2]</a:t>
            </a:r>
          </a:p>
          <a:p>
            <a:pPr marL="0" indent="0">
              <a:buNone/>
            </a:pPr>
            <a:endParaRPr lang="en-US"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7</a:t>
            </a:fld>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pic>
        <p:nvPicPr>
          <p:cNvPr id="8" name="Picture 7">
            <a:extLst>
              <a:ext uri="{FF2B5EF4-FFF2-40B4-BE49-F238E27FC236}">
                <a16:creationId xmlns:a16="http://schemas.microsoft.com/office/drawing/2014/main" id="{09DD02A7-857C-6682-73FB-B90610AA32B6}"/>
              </a:ext>
            </a:extLst>
          </p:cNvPr>
          <p:cNvPicPr>
            <a:picLocks noChangeAspect="1"/>
          </p:cNvPicPr>
          <p:nvPr/>
        </p:nvPicPr>
        <p:blipFill rotWithShape="1">
          <a:blip r:embed="rId5"/>
          <a:srcRect t="7308"/>
          <a:stretch/>
        </p:blipFill>
        <p:spPr>
          <a:xfrm>
            <a:off x="67829" y="3811532"/>
            <a:ext cx="7910340" cy="2560468"/>
          </a:xfrm>
          <a:prstGeom prst="rect">
            <a:avLst/>
          </a:prstGeom>
        </p:spPr>
      </p:pic>
      <p:pic>
        <p:nvPicPr>
          <p:cNvPr id="10" name="Picture 9">
            <a:extLst>
              <a:ext uri="{FF2B5EF4-FFF2-40B4-BE49-F238E27FC236}">
                <a16:creationId xmlns:a16="http://schemas.microsoft.com/office/drawing/2014/main" id="{751875A3-9E56-F290-84B7-B0B2DE094136}"/>
              </a:ext>
            </a:extLst>
          </p:cNvPr>
          <p:cNvPicPr>
            <a:picLocks noChangeAspect="1"/>
          </p:cNvPicPr>
          <p:nvPr/>
        </p:nvPicPr>
        <p:blipFill rotWithShape="1">
          <a:blip r:embed="rId6"/>
          <a:srcRect l="782" t="10180" r="1199" b="7329"/>
          <a:stretch/>
        </p:blipFill>
        <p:spPr>
          <a:xfrm>
            <a:off x="143091" y="1028194"/>
            <a:ext cx="7759816" cy="2560468"/>
          </a:xfrm>
          <a:prstGeom prst="rect">
            <a:avLst/>
          </a:prstGeom>
        </p:spPr>
      </p:pic>
      <p:sp>
        <p:nvSpPr>
          <p:cNvPr id="11" name="TextBox 10">
            <a:extLst>
              <a:ext uri="{FF2B5EF4-FFF2-40B4-BE49-F238E27FC236}">
                <a16:creationId xmlns:a16="http://schemas.microsoft.com/office/drawing/2014/main" id="{66579025-C589-17E6-4A76-ED9979AD1DF5}"/>
              </a:ext>
            </a:extLst>
          </p:cNvPr>
          <p:cNvSpPr txBox="1"/>
          <p:nvPr/>
        </p:nvSpPr>
        <p:spPr>
          <a:xfrm>
            <a:off x="8170877" y="1310527"/>
            <a:ext cx="3355596" cy="5002010"/>
          </a:xfrm>
          <a:prstGeom prst="rect">
            <a:avLst/>
          </a:prstGeom>
          <a:noFill/>
        </p:spPr>
        <p:txBody>
          <a:bodyPr wrap="square" lIns="0" tIns="0" rIns="0" bIns="0" rtlCol="0">
            <a:spAutoFit/>
          </a:bodyPr>
          <a:lstStyle/>
          <a:p>
            <a:pPr algn="just">
              <a:lnSpc>
                <a:spcPct val="120000"/>
              </a:lnSpc>
            </a:pPr>
            <a:r>
              <a:rPr lang="en-US" sz="1600" dirty="0">
                <a:solidFill>
                  <a:schemeClr val="tx2"/>
                </a:solidFill>
              </a:rPr>
              <a:t>It can be observed that as the UCS and ECS decreases and the RCS increases, the BMI decreases along the different visits. This tells us that the eating behavior effects the BMI of a patient.</a:t>
            </a:r>
          </a:p>
          <a:p>
            <a:pPr algn="just">
              <a:lnSpc>
                <a:spcPct val="120000"/>
              </a:lnSpc>
            </a:pPr>
            <a:endParaRPr lang="en-US" sz="1600" dirty="0">
              <a:solidFill>
                <a:schemeClr val="tx2"/>
              </a:solidFill>
            </a:endParaRPr>
          </a:p>
          <a:p>
            <a:pPr algn="just">
              <a:lnSpc>
                <a:spcPct val="120000"/>
              </a:lnSpc>
            </a:pPr>
            <a:r>
              <a:rPr lang="en-US" sz="1600" dirty="0">
                <a:solidFill>
                  <a:schemeClr val="tx2"/>
                </a:solidFill>
              </a:rPr>
              <a:t>However, as there is not much difference in the impulsivity scores, the BMI still decreases.</a:t>
            </a:r>
          </a:p>
          <a:p>
            <a:pPr algn="just">
              <a:lnSpc>
                <a:spcPct val="120000"/>
              </a:lnSpc>
            </a:pPr>
            <a:endParaRPr lang="en-US" sz="1600" dirty="0">
              <a:solidFill>
                <a:schemeClr val="tx2"/>
              </a:solidFill>
            </a:endParaRPr>
          </a:p>
          <a:p>
            <a:pPr algn="just">
              <a:lnSpc>
                <a:spcPct val="120000"/>
              </a:lnSpc>
            </a:pPr>
            <a:r>
              <a:rPr lang="en-US" sz="1600" dirty="0">
                <a:solidFill>
                  <a:schemeClr val="tx2"/>
                </a:solidFill>
              </a:rPr>
              <a:t>Further, from the correlation matrix of different scores , we can conclude that the impulsive behavior of a patient does effect their eating behavior significantly.</a:t>
            </a:r>
          </a:p>
          <a:p>
            <a:pPr algn="just">
              <a:lnSpc>
                <a:spcPct val="120000"/>
              </a:lnSpc>
            </a:pPr>
            <a:endParaRPr lang="en-US" sz="1600" dirty="0">
              <a:solidFill>
                <a:schemeClr val="tx2"/>
              </a:solidFill>
            </a:endParaRPr>
          </a:p>
        </p:txBody>
      </p:sp>
    </p:spTree>
    <p:custDataLst>
      <p:custData r:id="rId1"/>
      <p:custData r:id="rId2"/>
    </p:custDataLst>
    <p:extLst>
      <p:ext uri="{BB962C8B-B14F-4D97-AF65-F5344CB8AC3E}">
        <p14:creationId xmlns:p14="http://schemas.microsoft.com/office/powerpoint/2010/main" val="415348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416278" y="826990"/>
            <a:ext cx="10896000" cy="467736"/>
          </a:xfrm>
        </p:spPr>
        <p:txBody>
          <a:bodyPr/>
          <a:lstStyle/>
          <a:p>
            <a:r>
              <a:rPr lang="en-US" sz="2400" b="1" dirty="0"/>
              <a:t>Primary endpoint analysis! </a:t>
            </a:r>
            <a:r>
              <a:rPr lang="en-US" sz="1400" dirty="0"/>
              <a:t>For [1.3]</a:t>
            </a:r>
            <a:br>
              <a:rPr lang="en-US" sz="1400" dirty="0"/>
            </a:br>
            <a:endParaRPr lang="en-US" sz="2400" b="1"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8</a:t>
            </a:fld>
            <a:endParaRPr lang="en-US" dirty="0"/>
          </a:p>
        </p:txBody>
      </p:sp>
      <p:sp>
        <p:nvSpPr>
          <p:cNvPr id="14" name="Text Placeholder 13">
            <a:extLst>
              <a:ext uri="{FF2B5EF4-FFF2-40B4-BE49-F238E27FC236}">
                <a16:creationId xmlns:a16="http://schemas.microsoft.com/office/drawing/2014/main" id="{24B3624C-B447-4BEF-B281-40A169B20B1B}"/>
              </a:ext>
            </a:extLst>
          </p:cNvPr>
          <p:cNvSpPr>
            <a:spLocks noGrp="1"/>
          </p:cNvSpPr>
          <p:nvPr>
            <p:ph type="body" sz="quarter" idx="13"/>
          </p:nvPr>
        </p:nvSpPr>
        <p:spPr/>
        <p:txBody>
          <a:bodyPr/>
          <a:lstStyle/>
          <a:p>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pic>
        <p:nvPicPr>
          <p:cNvPr id="5" name="Picture 4">
            <a:extLst>
              <a:ext uri="{FF2B5EF4-FFF2-40B4-BE49-F238E27FC236}">
                <a16:creationId xmlns:a16="http://schemas.microsoft.com/office/drawing/2014/main" id="{93F09166-A51B-1143-34E4-FFE925E58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701" y="1411253"/>
            <a:ext cx="3870358" cy="3133475"/>
          </a:xfrm>
          <a:prstGeom prst="rect">
            <a:avLst/>
          </a:prstGeom>
        </p:spPr>
      </p:pic>
      <p:sp>
        <p:nvSpPr>
          <p:cNvPr id="7" name="TextBox 6">
            <a:extLst>
              <a:ext uri="{FF2B5EF4-FFF2-40B4-BE49-F238E27FC236}">
                <a16:creationId xmlns:a16="http://schemas.microsoft.com/office/drawing/2014/main" id="{B9C44C6D-55C0-471F-3248-B35B51B3F28E}"/>
              </a:ext>
            </a:extLst>
          </p:cNvPr>
          <p:cNvSpPr txBox="1"/>
          <p:nvPr/>
        </p:nvSpPr>
        <p:spPr>
          <a:xfrm>
            <a:off x="647999" y="1361851"/>
            <a:ext cx="6904703" cy="865493"/>
          </a:xfrm>
          <a:prstGeom prst="rect">
            <a:avLst/>
          </a:prstGeom>
          <a:noFill/>
        </p:spPr>
        <p:txBody>
          <a:bodyPr wrap="square" lIns="0" tIns="0" rIns="0" bIns="0" rtlCol="0">
            <a:spAutoFit/>
          </a:bodyPr>
          <a:lstStyle/>
          <a:p>
            <a:pPr algn="just">
              <a:lnSpc>
                <a:spcPct val="120000"/>
              </a:lnSpc>
            </a:pPr>
            <a:r>
              <a:rPr lang="en-US" sz="1600" dirty="0">
                <a:solidFill>
                  <a:schemeClr val="tx2"/>
                </a:solidFill>
              </a:rPr>
              <a:t>A test for the mean drop in BMI (difference of BMI from visit0 to visit3) for all the three treatments was conducted. However there is no significant difference in the drop of BMI.  </a:t>
            </a:r>
            <a:endParaRPr lang="en-IN" sz="1600" dirty="0" err="1">
              <a:solidFill>
                <a:schemeClr val="tx2"/>
              </a:solidFill>
            </a:endParaRPr>
          </a:p>
        </p:txBody>
      </p:sp>
      <p:pic>
        <p:nvPicPr>
          <p:cNvPr id="9" name="Picture 8">
            <a:extLst>
              <a:ext uri="{FF2B5EF4-FFF2-40B4-BE49-F238E27FC236}">
                <a16:creationId xmlns:a16="http://schemas.microsoft.com/office/drawing/2014/main" id="{BEB06F51-C333-EDF3-7E64-CE843220D7F7}"/>
              </a:ext>
            </a:extLst>
          </p:cNvPr>
          <p:cNvPicPr>
            <a:picLocks noChangeAspect="1"/>
          </p:cNvPicPr>
          <p:nvPr/>
        </p:nvPicPr>
        <p:blipFill>
          <a:blip r:embed="rId6"/>
          <a:stretch>
            <a:fillRect/>
          </a:stretch>
        </p:blipFill>
        <p:spPr>
          <a:xfrm>
            <a:off x="876369" y="2361594"/>
            <a:ext cx="5403048" cy="655377"/>
          </a:xfrm>
          <a:prstGeom prst="rect">
            <a:avLst/>
          </a:prstGeom>
        </p:spPr>
      </p:pic>
      <p:sp>
        <p:nvSpPr>
          <p:cNvPr id="10" name="Rectangle 9">
            <a:extLst>
              <a:ext uri="{FF2B5EF4-FFF2-40B4-BE49-F238E27FC236}">
                <a16:creationId xmlns:a16="http://schemas.microsoft.com/office/drawing/2014/main" id="{B2DD717D-CA31-006B-635E-8DBAF083627E}"/>
              </a:ext>
            </a:extLst>
          </p:cNvPr>
          <p:cNvSpPr/>
          <p:nvPr/>
        </p:nvSpPr>
        <p:spPr>
          <a:xfrm>
            <a:off x="4261982" y="2781556"/>
            <a:ext cx="1946246" cy="2354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p>
        </p:txBody>
      </p:sp>
      <p:sp>
        <p:nvSpPr>
          <p:cNvPr id="11" name="TextBox 10">
            <a:extLst>
              <a:ext uri="{FF2B5EF4-FFF2-40B4-BE49-F238E27FC236}">
                <a16:creationId xmlns:a16="http://schemas.microsoft.com/office/drawing/2014/main" id="{A24FA360-E2F7-3B6A-C625-5E09377F8AE4}"/>
              </a:ext>
            </a:extLst>
          </p:cNvPr>
          <p:cNvSpPr txBox="1"/>
          <p:nvPr/>
        </p:nvSpPr>
        <p:spPr>
          <a:xfrm>
            <a:off x="647999" y="3271002"/>
            <a:ext cx="6904702" cy="570028"/>
          </a:xfrm>
          <a:prstGeom prst="rect">
            <a:avLst/>
          </a:prstGeom>
          <a:noFill/>
        </p:spPr>
        <p:txBody>
          <a:bodyPr wrap="square" lIns="0" tIns="0" rIns="0" bIns="0" rtlCol="0">
            <a:spAutoFit/>
          </a:bodyPr>
          <a:lstStyle/>
          <a:p>
            <a:pPr algn="l">
              <a:lnSpc>
                <a:spcPct val="120000"/>
              </a:lnSpc>
            </a:pPr>
            <a:r>
              <a:rPr lang="en-US" sz="1600" dirty="0">
                <a:solidFill>
                  <a:schemeClr val="tx2"/>
                </a:solidFill>
              </a:rPr>
              <a:t>Further, Friedman’s test was conducted to see how the BMI changed for the treatments across the visits.</a:t>
            </a:r>
            <a:endParaRPr lang="en-IN" sz="1600" dirty="0" err="1">
              <a:solidFill>
                <a:schemeClr val="tx2"/>
              </a:solidFill>
            </a:endParaRPr>
          </a:p>
        </p:txBody>
      </p:sp>
      <p:graphicFrame>
        <p:nvGraphicFramePr>
          <p:cNvPr id="15" name="Table 14">
            <a:extLst>
              <a:ext uri="{FF2B5EF4-FFF2-40B4-BE49-F238E27FC236}">
                <a16:creationId xmlns:a16="http://schemas.microsoft.com/office/drawing/2014/main" id="{A9102882-D34F-2AB6-1B4F-4734F59BF7E5}"/>
              </a:ext>
            </a:extLst>
          </p:cNvPr>
          <p:cNvGraphicFramePr>
            <a:graphicFrameLocks noGrp="1"/>
          </p:cNvGraphicFramePr>
          <p:nvPr>
            <p:extLst>
              <p:ext uri="{D42A27DB-BD31-4B8C-83A1-F6EECF244321}">
                <p14:modId xmlns:p14="http://schemas.microsoft.com/office/powerpoint/2010/main" val="2309399766"/>
              </p:ext>
            </p:extLst>
          </p:nvPr>
        </p:nvGraphicFramePr>
        <p:xfrm>
          <a:off x="1554980" y="3994346"/>
          <a:ext cx="5245099" cy="891540"/>
        </p:xfrm>
        <a:graphic>
          <a:graphicData uri="http://schemas.openxmlformats.org/drawingml/2006/table">
            <a:tbl>
              <a:tblPr/>
              <a:tblGrid>
                <a:gridCol w="950310">
                  <a:extLst>
                    <a:ext uri="{9D8B030D-6E8A-4147-A177-3AD203B41FA5}">
                      <a16:colId xmlns:a16="http://schemas.microsoft.com/office/drawing/2014/main" val="596444520"/>
                    </a:ext>
                  </a:extLst>
                </a:gridCol>
                <a:gridCol w="735724">
                  <a:extLst>
                    <a:ext uri="{9D8B030D-6E8A-4147-A177-3AD203B41FA5}">
                      <a16:colId xmlns:a16="http://schemas.microsoft.com/office/drawing/2014/main" val="3004817807"/>
                    </a:ext>
                  </a:extLst>
                </a:gridCol>
                <a:gridCol w="754117">
                  <a:extLst>
                    <a:ext uri="{9D8B030D-6E8A-4147-A177-3AD203B41FA5}">
                      <a16:colId xmlns:a16="http://schemas.microsoft.com/office/drawing/2014/main" val="1268402014"/>
                    </a:ext>
                  </a:extLst>
                </a:gridCol>
                <a:gridCol w="2804948">
                  <a:extLst>
                    <a:ext uri="{9D8B030D-6E8A-4147-A177-3AD203B41FA5}">
                      <a16:colId xmlns:a16="http://schemas.microsoft.com/office/drawing/2014/main" val="3490752972"/>
                    </a:ext>
                  </a:extLst>
                </a:gridCol>
              </a:tblGrid>
              <a:tr h="182880">
                <a:tc gridSpan="3">
                  <a:txBody>
                    <a:bodyPr/>
                    <a:lstStyle/>
                    <a:p>
                      <a:pPr algn="ctr" fontAlgn="ctr"/>
                      <a:r>
                        <a:rPr lang="en-IN" sz="1100" b="0" i="0" u="none" strike="noStrike">
                          <a:solidFill>
                            <a:srgbClr val="000000"/>
                          </a:solidFill>
                          <a:effectLst/>
                          <a:latin typeface="Calibri" panose="020F0502020204030204" pitchFamily="34" charset="0"/>
                        </a:rPr>
                        <a:t>Friedman's Test Results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IN"/>
                    </a:p>
                  </a:txBody>
                  <a:tcPr/>
                </a:tc>
                <a:tc hMerge="1">
                  <a:txBody>
                    <a:bodyPr/>
                    <a:lstStyle/>
                    <a:p>
                      <a:endParaRPr lang="en-IN"/>
                    </a:p>
                  </a:txBody>
                  <a:tcPr/>
                </a:tc>
                <a:tc>
                  <a:txBody>
                    <a:bodyPr/>
                    <a:lstStyle/>
                    <a:p>
                      <a:pPr algn="ctr" fontAlgn="ctr"/>
                      <a:r>
                        <a:rPr lang="en-US" sz="1100" b="0" i="0" u="none" strike="noStrike" dirty="0">
                          <a:solidFill>
                            <a:srgbClr val="000000"/>
                          </a:solidFill>
                          <a:effectLst/>
                          <a:latin typeface="Calibri" panose="020F0502020204030204" pitchFamily="34" charset="0"/>
                        </a:rPr>
                        <a:t>Post Hoc Results: (not a significant Decrease from)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676219156"/>
                  </a:ext>
                </a:extLst>
              </a:tr>
              <a:tr h="182880">
                <a:tc rowSpan="3">
                  <a:txBody>
                    <a:bodyPr/>
                    <a:lstStyle/>
                    <a:p>
                      <a:pPr algn="ctr" fontAlgn="ctr"/>
                      <a:r>
                        <a:rPr lang="en-IN" sz="1100" b="0" i="0" u="none" strike="noStrike" dirty="0">
                          <a:solidFill>
                            <a:srgbClr val="000000"/>
                          </a:solidFill>
                          <a:effectLst/>
                          <a:latin typeface="Calibri" panose="020F0502020204030204" pitchFamily="34" charset="0"/>
                        </a:rPr>
                        <a:t>BMI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Testa 1 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 Visit 1 to Visit 2 &amp; Visit 2 to Visit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755549"/>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Testa 2mg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significant </a:t>
                      </a:r>
                      <a:r>
                        <a:rPr lang="en-IN" sz="1100" b="0" i="0" u="none" strike="noStrike" dirty="0">
                          <a:solidFill>
                            <a:srgbClr val="000000"/>
                          </a:solidFill>
                          <a:effectLst/>
                          <a:latin typeface="Calibri" panose="020F0502020204030204" pitchFamily="34" charset="0"/>
                        </a:rPr>
                        <a:t>decrease</a:t>
                      </a:r>
                      <a:r>
                        <a:rPr lang="en-US" sz="1100" b="0" i="0" u="none" strike="noStrike" dirty="0">
                          <a:solidFill>
                            <a:srgbClr val="000000"/>
                          </a:solidFill>
                          <a:effectLst/>
                          <a:latin typeface="Calibri" panose="020F0502020204030204" pitchFamily="34" charset="0"/>
                        </a:rPr>
                        <a:t> in all visits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694332"/>
                  </a:ext>
                </a:extLst>
              </a:tr>
              <a:tr h="18288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Placebo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significant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 : Visit 1 to Visit2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6042879"/>
                  </a:ext>
                </a:extLst>
              </a:tr>
            </a:tbl>
          </a:graphicData>
        </a:graphic>
      </p:graphicFrame>
      <p:sp>
        <p:nvSpPr>
          <p:cNvPr id="16" name="TextBox 15">
            <a:extLst>
              <a:ext uri="{FF2B5EF4-FFF2-40B4-BE49-F238E27FC236}">
                <a16:creationId xmlns:a16="http://schemas.microsoft.com/office/drawing/2014/main" id="{C7879A09-18F2-6EB0-6CFA-F4F2A0B1B5FA}"/>
              </a:ext>
            </a:extLst>
          </p:cNvPr>
          <p:cNvSpPr txBox="1"/>
          <p:nvPr/>
        </p:nvSpPr>
        <p:spPr>
          <a:xfrm>
            <a:off x="876369" y="5039203"/>
            <a:ext cx="9857626" cy="973728"/>
          </a:xfrm>
          <a:prstGeom prst="rect">
            <a:avLst/>
          </a:prstGeom>
          <a:noFill/>
        </p:spPr>
        <p:txBody>
          <a:bodyPr wrap="square" lIns="0" tIns="0" rIns="0" bIns="0" rtlCol="0">
            <a:spAutoFit/>
          </a:bodyPr>
          <a:lstStyle/>
          <a:p>
            <a:pPr algn="just">
              <a:lnSpc>
                <a:spcPct val="120000"/>
              </a:lnSpc>
            </a:pPr>
            <a:r>
              <a:rPr lang="en-US" dirty="0">
                <a:solidFill>
                  <a:schemeClr val="tx2"/>
                </a:solidFill>
              </a:rPr>
              <a:t>From the above results and the profile plot, we can observe that Testa 2mg brought the BMI down significantly through all the visits. While Testa 1mg, dropped the BMI in the first visit, but there was no significant drop in the further visits.</a:t>
            </a:r>
            <a:endParaRPr lang="en-IN" dirty="0" err="1">
              <a:solidFill>
                <a:schemeClr val="tx2"/>
              </a:solidFill>
            </a:endParaRPr>
          </a:p>
        </p:txBody>
      </p:sp>
    </p:spTree>
    <p:custDataLst>
      <p:custData r:id="rId1"/>
      <p:custData r:id="rId2"/>
    </p:custDataLst>
    <p:extLst>
      <p:ext uri="{BB962C8B-B14F-4D97-AF65-F5344CB8AC3E}">
        <p14:creationId xmlns:p14="http://schemas.microsoft.com/office/powerpoint/2010/main" val="2537129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648000" y="648000"/>
            <a:ext cx="10896000" cy="425791"/>
          </a:xfrm>
        </p:spPr>
        <p:txBody>
          <a:bodyPr/>
          <a:lstStyle/>
          <a:p>
            <a:r>
              <a:rPr lang="en-US" sz="2400" b="1" dirty="0"/>
              <a:t>Primary endpoint analysis!</a:t>
            </a:r>
            <a:r>
              <a:rPr lang="en-US" sz="1400" dirty="0"/>
              <a:t> For [1.4]</a:t>
            </a:r>
            <a:br>
              <a:rPr lang="en-US" sz="1400" dirty="0"/>
            </a:br>
            <a:endParaRPr lang="en-US" sz="2400" b="1" dirty="0"/>
          </a:p>
        </p:txBody>
      </p:sp>
      <p:sp>
        <p:nvSpPr>
          <p:cNvPr id="6" name="Footer Placeholder 5">
            <a:extLst>
              <a:ext uri="{FF2B5EF4-FFF2-40B4-BE49-F238E27FC236}">
                <a16:creationId xmlns:a16="http://schemas.microsoft.com/office/drawing/2014/main" id="{7D390E28-0F79-4A2E-81F4-7D8EF9A63C88}"/>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p:txBody>
          <a:bodyPr/>
          <a:lstStyle/>
          <a:p>
            <a:fld id="{23AA811B-2EBD-4900-905E-5BE206449611}" type="slidenum">
              <a:rPr lang="en-US" smtClean="0"/>
              <a:pPr/>
              <a:t>9</a:t>
            </a:fld>
            <a:endParaRPr lang="en-US" dirty="0"/>
          </a:p>
        </p:txBody>
      </p:sp>
      <p:sp>
        <p:nvSpPr>
          <p:cNvPr id="14" name="Text Placeholder 13">
            <a:extLst>
              <a:ext uri="{FF2B5EF4-FFF2-40B4-BE49-F238E27FC236}">
                <a16:creationId xmlns:a16="http://schemas.microsoft.com/office/drawing/2014/main" id="{24B3624C-B447-4BEF-B281-40A169B20B1B}"/>
              </a:ext>
            </a:extLst>
          </p:cNvPr>
          <p:cNvSpPr>
            <a:spLocks noGrp="1"/>
          </p:cNvSpPr>
          <p:nvPr>
            <p:ph type="body" sz="quarter" idx="13"/>
          </p:nvPr>
        </p:nvSpPr>
        <p:spPr/>
        <p:txBody>
          <a:bodyPr/>
          <a:lstStyle/>
          <a:p>
            <a:endParaRPr lang="en-US" dirty="0"/>
          </a:p>
        </p:txBody>
      </p:sp>
      <p:sp>
        <p:nvSpPr>
          <p:cNvPr id="4" name="Date Placeholder 3">
            <a:extLst>
              <a:ext uri="{FF2B5EF4-FFF2-40B4-BE49-F238E27FC236}">
                <a16:creationId xmlns:a16="http://schemas.microsoft.com/office/drawing/2014/main" id="{32D2D97B-4960-4D93-9ACC-2466476200A4}"/>
              </a:ext>
            </a:extLst>
          </p:cNvPr>
          <p:cNvSpPr>
            <a:spLocks noGrp="1"/>
          </p:cNvSpPr>
          <p:nvPr>
            <p:ph type="dt" sz="half" idx="10"/>
          </p:nvPr>
        </p:nvSpPr>
        <p:spPr/>
        <p:txBody>
          <a:bodyPr/>
          <a:lstStyle/>
          <a:p>
            <a:endParaRPr lang="en-US" dirty="0"/>
          </a:p>
        </p:txBody>
      </p:sp>
      <p:graphicFrame>
        <p:nvGraphicFramePr>
          <p:cNvPr id="3" name="Table 2">
            <a:extLst>
              <a:ext uri="{FF2B5EF4-FFF2-40B4-BE49-F238E27FC236}">
                <a16:creationId xmlns:a16="http://schemas.microsoft.com/office/drawing/2014/main" id="{528BE6ED-D679-850F-82A6-11845622D936}"/>
              </a:ext>
            </a:extLst>
          </p:cNvPr>
          <p:cNvGraphicFramePr>
            <a:graphicFrameLocks noGrp="1"/>
          </p:cNvGraphicFramePr>
          <p:nvPr>
            <p:extLst>
              <p:ext uri="{D42A27DB-BD31-4B8C-83A1-F6EECF244321}">
                <p14:modId xmlns:p14="http://schemas.microsoft.com/office/powerpoint/2010/main" val="1727665591"/>
              </p:ext>
            </p:extLst>
          </p:nvPr>
        </p:nvGraphicFramePr>
        <p:xfrm>
          <a:off x="647999" y="1852635"/>
          <a:ext cx="4729734" cy="1105249"/>
        </p:xfrm>
        <a:graphic>
          <a:graphicData uri="http://schemas.openxmlformats.org/drawingml/2006/table">
            <a:tbl>
              <a:tblPr/>
              <a:tblGrid>
                <a:gridCol w="911942">
                  <a:extLst>
                    <a:ext uri="{9D8B030D-6E8A-4147-A177-3AD203B41FA5}">
                      <a16:colId xmlns:a16="http://schemas.microsoft.com/office/drawing/2014/main" val="17466825"/>
                    </a:ext>
                  </a:extLst>
                </a:gridCol>
                <a:gridCol w="741919">
                  <a:extLst>
                    <a:ext uri="{9D8B030D-6E8A-4147-A177-3AD203B41FA5}">
                      <a16:colId xmlns:a16="http://schemas.microsoft.com/office/drawing/2014/main" val="3411665210"/>
                    </a:ext>
                  </a:extLst>
                </a:gridCol>
                <a:gridCol w="919904">
                  <a:extLst>
                    <a:ext uri="{9D8B030D-6E8A-4147-A177-3AD203B41FA5}">
                      <a16:colId xmlns:a16="http://schemas.microsoft.com/office/drawing/2014/main" val="2014805684"/>
                    </a:ext>
                  </a:extLst>
                </a:gridCol>
                <a:gridCol w="563934">
                  <a:extLst>
                    <a:ext uri="{9D8B030D-6E8A-4147-A177-3AD203B41FA5}">
                      <a16:colId xmlns:a16="http://schemas.microsoft.com/office/drawing/2014/main" val="142349035"/>
                    </a:ext>
                  </a:extLst>
                </a:gridCol>
                <a:gridCol w="1592035">
                  <a:extLst>
                    <a:ext uri="{9D8B030D-6E8A-4147-A177-3AD203B41FA5}">
                      <a16:colId xmlns:a16="http://schemas.microsoft.com/office/drawing/2014/main" val="1822574865"/>
                    </a:ext>
                  </a:extLst>
                </a:gridCol>
              </a:tblGrid>
              <a:tr h="479416">
                <a:tc>
                  <a:txBody>
                    <a:bodyPr/>
                    <a:lstStyle/>
                    <a:p>
                      <a:pPr algn="ctr" fontAlgn="b"/>
                      <a:r>
                        <a:rPr lang="en-IN"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100" b="0" i="0" u="none" strike="noStrike" dirty="0">
                          <a:solidFill>
                            <a:srgbClr val="000000"/>
                          </a:solidFill>
                          <a:effectLst/>
                          <a:latin typeface="Calibri" panose="020F0502020204030204" pitchFamily="34" charset="0"/>
                        </a:rPr>
                        <a:t>dropped 5% body weight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did not drop 5% body weight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IN" sz="1100" b="0" i="0" u="none" strike="noStrike">
                          <a:solidFill>
                            <a:srgbClr val="000000"/>
                          </a:solidFill>
                          <a:effectLst/>
                          <a:latin typeface="Calibri" panose="020F0502020204030204" pitchFamily="34" charset="0"/>
                        </a:rPr>
                        <a:t>total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proportion of patients who dropped 5% body weight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187263571"/>
                  </a:ext>
                </a:extLst>
              </a:tr>
              <a:tr h="208611">
                <a:tc>
                  <a:txBody>
                    <a:bodyPr/>
                    <a:lstStyle/>
                    <a:p>
                      <a:pPr algn="ctr" fontAlgn="b"/>
                      <a:r>
                        <a:rPr lang="en-IN" sz="1100" b="0" i="0" u="none" strike="noStrike">
                          <a:solidFill>
                            <a:srgbClr val="000000"/>
                          </a:solidFill>
                          <a:effectLst/>
                          <a:latin typeface="Calibri" panose="020F0502020204030204" pitchFamily="34" charset="0"/>
                        </a:rPr>
                        <a:t>Testa 1mg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IN" sz="1100" b="0" i="0" u="none" strike="noStrike">
                          <a:solidFill>
                            <a:srgbClr val="000000"/>
                          </a:solidFill>
                          <a:effectLst/>
                          <a:latin typeface="Calibri" panose="020F0502020204030204" pitchFamily="34" charset="0"/>
                        </a:rPr>
                        <a:t>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0155956"/>
                  </a:ext>
                </a:extLst>
              </a:tr>
              <a:tr h="208611">
                <a:tc>
                  <a:txBody>
                    <a:bodyPr/>
                    <a:lstStyle/>
                    <a:p>
                      <a:pPr algn="ctr" fontAlgn="b"/>
                      <a:r>
                        <a:rPr lang="en-IN" sz="1100" b="0" i="0" u="none" strike="noStrike">
                          <a:solidFill>
                            <a:srgbClr val="000000"/>
                          </a:solidFill>
                          <a:effectLst/>
                          <a:latin typeface="Calibri" panose="020F0502020204030204" pitchFamily="34" charset="0"/>
                        </a:rPr>
                        <a:t>Testa 2mg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IN" sz="1100" b="0" i="0" u="none" strike="noStrike">
                          <a:solidFill>
                            <a:srgbClr val="000000"/>
                          </a:solidFill>
                          <a:effectLst/>
                          <a:latin typeface="Calibri" panose="020F0502020204030204" pitchFamily="34" charset="0"/>
                        </a:rPr>
                        <a:t>218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0.773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206292"/>
                  </a:ext>
                </a:extLst>
              </a:tr>
              <a:tr h="208611">
                <a:tc>
                  <a:txBody>
                    <a:bodyPr/>
                    <a:lstStyle/>
                    <a:p>
                      <a:pPr algn="ctr" fontAlgn="b"/>
                      <a:r>
                        <a:rPr lang="en-IN" sz="1100" b="0" i="0" u="none" strike="noStrike" dirty="0">
                          <a:solidFill>
                            <a:srgbClr val="000000"/>
                          </a:solidFill>
                          <a:effectLst/>
                          <a:latin typeface="Calibri" panose="020F0502020204030204" pitchFamily="34" charset="0"/>
                        </a:rPr>
                        <a:t>Placebo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IN" sz="1100" b="0" i="0" u="none" strike="noStrike">
                          <a:solidFill>
                            <a:srgbClr val="000000"/>
                          </a:solidFill>
                          <a:effectLst/>
                          <a:latin typeface="Calibri" panose="020F0502020204030204" pitchFamily="34" charset="0"/>
                        </a:rPr>
                        <a:t>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0.702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266529"/>
                  </a:ext>
                </a:extLst>
              </a:tr>
            </a:tbl>
          </a:graphicData>
        </a:graphic>
      </p:graphicFrame>
      <p:sp>
        <p:nvSpPr>
          <p:cNvPr id="5" name="TextBox 4">
            <a:extLst>
              <a:ext uri="{FF2B5EF4-FFF2-40B4-BE49-F238E27FC236}">
                <a16:creationId xmlns:a16="http://schemas.microsoft.com/office/drawing/2014/main" id="{7D35FAE6-1681-3DDE-E712-539B9BF2782F}"/>
              </a:ext>
            </a:extLst>
          </p:cNvPr>
          <p:cNvSpPr txBox="1"/>
          <p:nvPr/>
        </p:nvSpPr>
        <p:spPr>
          <a:xfrm>
            <a:off x="426322" y="1151261"/>
            <a:ext cx="6038027" cy="570028"/>
          </a:xfrm>
          <a:prstGeom prst="rect">
            <a:avLst/>
          </a:prstGeom>
          <a:noFill/>
        </p:spPr>
        <p:txBody>
          <a:bodyPr wrap="square" lIns="0" tIns="0" rIns="0" bIns="0" rtlCol="0">
            <a:spAutoFit/>
          </a:bodyPr>
          <a:lstStyle/>
          <a:p>
            <a:pPr algn="l">
              <a:lnSpc>
                <a:spcPct val="120000"/>
              </a:lnSpc>
            </a:pPr>
            <a:r>
              <a:rPr lang="en-US" sz="1600" dirty="0">
                <a:solidFill>
                  <a:schemeClr val="tx2"/>
                </a:solidFill>
              </a:rPr>
              <a:t>Checking how many patients dropped at least 5% body weight at the end of the treatments.</a:t>
            </a:r>
            <a:endParaRPr lang="en-IN" sz="1600" dirty="0" err="1">
              <a:solidFill>
                <a:schemeClr val="tx2"/>
              </a:solidFill>
            </a:endParaRPr>
          </a:p>
        </p:txBody>
      </p:sp>
      <p:sp>
        <p:nvSpPr>
          <p:cNvPr id="7" name="TextBox 6">
            <a:extLst>
              <a:ext uri="{FF2B5EF4-FFF2-40B4-BE49-F238E27FC236}">
                <a16:creationId xmlns:a16="http://schemas.microsoft.com/office/drawing/2014/main" id="{A6B84AC3-80BB-EE52-3A5D-B402A0D1B6A7}"/>
              </a:ext>
            </a:extLst>
          </p:cNvPr>
          <p:cNvSpPr txBox="1"/>
          <p:nvPr/>
        </p:nvSpPr>
        <p:spPr>
          <a:xfrm>
            <a:off x="486000" y="3089230"/>
            <a:ext cx="4991450" cy="498791"/>
          </a:xfrm>
          <a:prstGeom prst="rect">
            <a:avLst/>
          </a:prstGeom>
          <a:noFill/>
        </p:spPr>
        <p:txBody>
          <a:bodyPr wrap="square" lIns="0" tIns="0" rIns="0" bIns="0" rtlCol="0">
            <a:spAutoFit/>
          </a:bodyPr>
          <a:lstStyle/>
          <a:p>
            <a:pPr algn="l">
              <a:lnSpc>
                <a:spcPct val="120000"/>
              </a:lnSpc>
            </a:pPr>
            <a:r>
              <a:rPr lang="en-US" sz="1400" dirty="0">
                <a:solidFill>
                  <a:schemeClr val="tx2"/>
                </a:solidFill>
              </a:rPr>
              <a:t>We applied chi-square test to check the difference between the proportions of the three groups:</a:t>
            </a:r>
            <a:endParaRPr lang="en-IN" sz="1400" dirty="0" err="1">
              <a:solidFill>
                <a:schemeClr val="tx2"/>
              </a:solidFill>
            </a:endParaRPr>
          </a:p>
        </p:txBody>
      </p:sp>
      <p:pic>
        <p:nvPicPr>
          <p:cNvPr id="9" name="Picture 8">
            <a:extLst>
              <a:ext uri="{FF2B5EF4-FFF2-40B4-BE49-F238E27FC236}">
                <a16:creationId xmlns:a16="http://schemas.microsoft.com/office/drawing/2014/main" id="{8A503F36-8CA7-AA6A-C646-633665379AA6}"/>
              </a:ext>
            </a:extLst>
          </p:cNvPr>
          <p:cNvPicPr>
            <a:picLocks noChangeAspect="1"/>
          </p:cNvPicPr>
          <p:nvPr/>
        </p:nvPicPr>
        <p:blipFill>
          <a:blip r:embed="rId5"/>
          <a:stretch>
            <a:fillRect/>
          </a:stretch>
        </p:blipFill>
        <p:spPr>
          <a:xfrm>
            <a:off x="1487556" y="3734544"/>
            <a:ext cx="3048514" cy="450905"/>
          </a:xfrm>
          <a:prstGeom prst="rect">
            <a:avLst/>
          </a:prstGeom>
        </p:spPr>
      </p:pic>
      <p:sp>
        <p:nvSpPr>
          <p:cNvPr id="10" name="Rectangle 9">
            <a:extLst>
              <a:ext uri="{FF2B5EF4-FFF2-40B4-BE49-F238E27FC236}">
                <a16:creationId xmlns:a16="http://schemas.microsoft.com/office/drawing/2014/main" id="{EEE2AE1F-6690-28BE-617B-314620950DE1}"/>
              </a:ext>
            </a:extLst>
          </p:cNvPr>
          <p:cNvSpPr/>
          <p:nvPr/>
        </p:nvSpPr>
        <p:spPr>
          <a:xfrm>
            <a:off x="2592914" y="3711393"/>
            <a:ext cx="1838679" cy="22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IN" sz="2000" noProof="0" dirty="0" err="1"/>
          </a:p>
        </p:txBody>
      </p:sp>
      <p:sp>
        <p:nvSpPr>
          <p:cNvPr id="11" name="TextBox 10">
            <a:extLst>
              <a:ext uri="{FF2B5EF4-FFF2-40B4-BE49-F238E27FC236}">
                <a16:creationId xmlns:a16="http://schemas.microsoft.com/office/drawing/2014/main" id="{246D403F-748B-5C8F-D490-B4F495E80AA8}"/>
              </a:ext>
            </a:extLst>
          </p:cNvPr>
          <p:cNvSpPr txBox="1"/>
          <p:nvPr/>
        </p:nvSpPr>
        <p:spPr>
          <a:xfrm>
            <a:off x="873853" y="4453241"/>
            <a:ext cx="10444294" cy="1451231"/>
          </a:xfrm>
          <a:prstGeom prst="rect">
            <a:avLst/>
          </a:prstGeom>
          <a:noFill/>
        </p:spPr>
        <p:txBody>
          <a:bodyPr wrap="square" lIns="0" tIns="0" rIns="0" bIns="0" rtlCol="0">
            <a:spAutoFit/>
          </a:bodyPr>
          <a:lstStyle/>
          <a:p>
            <a:pPr algn="just">
              <a:lnSpc>
                <a:spcPct val="120000"/>
              </a:lnSpc>
            </a:pPr>
            <a:r>
              <a:rPr lang="en-US" sz="2000" dirty="0">
                <a:solidFill>
                  <a:schemeClr val="tx2"/>
                </a:solidFill>
              </a:rPr>
              <a:t>From above p-value, we can conclude that there is no statistical difference in the proportion of patients who dropped 5% body weight under different treatments. However looking at the numbers, we can say that Testa 2mg helped more people to drop the weight. </a:t>
            </a:r>
            <a:endParaRPr lang="en-IN" sz="2000" dirty="0" err="1">
              <a:solidFill>
                <a:schemeClr val="tx2"/>
              </a:solidFill>
            </a:endParaRPr>
          </a:p>
        </p:txBody>
      </p:sp>
      <p:pic>
        <p:nvPicPr>
          <p:cNvPr id="16" name="Picture 15">
            <a:extLst>
              <a:ext uri="{FF2B5EF4-FFF2-40B4-BE49-F238E27FC236}">
                <a16:creationId xmlns:a16="http://schemas.microsoft.com/office/drawing/2014/main" id="{829CBF06-DC20-7B9B-0B80-4FC73E2193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4552" y="860895"/>
            <a:ext cx="4729734" cy="3581233"/>
          </a:xfrm>
          <a:prstGeom prst="rect">
            <a:avLst/>
          </a:prstGeom>
        </p:spPr>
      </p:pic>
    </p:spTree>
    <p:custDataLst>
      <p:custData r:id="rId1"/>
      <p:custData r:id="rId2"/>
    </p:custDataLst>
    <p:extLst>
      <p:ext uri="{BB962C8B-B14F-4D97-AF65-F5344CB8AC3E}">
        <p14:creationId xmlns:p14="http://schemas.microsoft.com/office/powerpoint/2010/main" val="344489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UBGRID]" val="[SubGrid]"/>
</p:tagLst>
</file>

<file path=ppt/tags/tag10.xml><?xml version="1.0" encoding="utf-8"?>
<p:tagLst xmlns:a="http://schemas.openxmlformats.org/drawingml/2006/main" xmlns:r="http://schemas.openxmlformats.org/officeDocument/2006/relationships" xmlns:p="http://schemas.openxmlformats.org/presentationml/2006/main">
  <p:tag name="[SUBGRID]" val="[SubGrid]"/>
</p:tagLst>
</file>

<file path=ppt/tags/tag11.xml><?xml version="1.0" encoding="utf-8"?>
<p:tagLst xmlns:a="http://schemas.openxmlformats.org/drawingml/2006/main" xmlns:r="http://schemas.openxmlformats.org/officeDocument/2006/relationships" xmlns:p="http://schemas.openxmlformats.org/presentationml/2006/main">
  <p:tag name="[SUBGRID]" val="[SubGrid]"/>
</p:tagLst>
</file>

<file path=ppt/tags/tag12.xml><?xml version="1.0" encoding="utf-8"?>
<p:tagLst xmlns:a="http://schemas.openxmlformats.org/drawingml/2006/main" xmlns:r="http://schemas.openxmlformats.org/officeDocument/2006/relationships" xmlns:p="http://schemas.openxmlformats.org/presentationml/2006/main">
  <p:tag name="[SUBGRID]" val="[SubGrid]"/>
</p:tagLst>
</file>

<file path=ppt/tags/tag13.xml><?xml version="1.0" encoding="utf-8"?>
<p:tagLst xmlns:a="http://schemas.openxmlformats.org/drawingml/2006/main" xmlns:r="http://schemas.openxmlformats.org/officeDocument/2006/relationships" xmlns:p="http://schemas.openxmlformats.org/presentationml/2006/main">
  <p:tag name="[SUBGRID]" val="[SubGrid]"/>
</p:tagLst>
</file>

<file path=ppt/tags/tag14.xml><?xml version="1.0" encoding="utf-8"?>
<p:tagLst xmlns:a="http://schemas.openxmlformats.org/drawingml/2006/main" xmlns:r="http://schemas.openxmlformats.org/officeDocument/2006/relationships" xmlns:p="http://schemas.openxmlformats.org/presentationml/2006/main">
  <p:tag name="[SUBGRID]" val="[SubGrid]"/>
</p:tagLst>
</file>

<file path=ppt/tags/tag15.xml><?xml version="1.0" encoding="utf-8"?>
<p:tagLst xmlns:a="http://schemas.openxmlformats.org/drawingml/2006/main" xmlns:r="http://schemas.openxmlformats.org/officeDocument/2006/relationships" xmlns:p="http://schemas.openxmlformats.org/presentationml/2006/main">
  <p:tag name="[SUBGRID]" val="[SubGrid]"/>
</p:tagLst>
</file>

<file path=ppt/tags/tag16.xml><?xml version="1.0" encoding="utf-8"?>
<p:tagLst xmlns:a="http://schemas.openxmlformats.org/drawingml/2006/main" xmlns:r="http://schemas.openxmlformats.org/officeDocument/2006/relationships" xmlns:p="http://schemas.openxmlformats.org/presentationml/2006/main">
  <p:tag name="[SUBGRID]" val="[SubGrid]"/>
</p:tagLst>
</file>

<file path=ppt/tags/tag17.xml><?xml version="1.0" encoding="utf-8"?>
<p:tagLst xmlns:a="http://schemas.openxmlformats.org/drawingml/2006/main" xmlns:r="http://schemas.openxmlformats.org/officeDocument/2006/relationships" xmlns:p="http://schemas.openxmlformats.org/presentationml/2006/main">
  <p:tag name="[SUBGRID]" val="[SubGrid]"/>
</p:tagLst>
</file>

<file path=ppt/tags/tag18.xml><?xml version="1.0" encoding="utf-8"?>
<p:tagLst xmlns:a="http://schemas.openxmlformats.org/drawingml/2006/main" xmlns:r="http://schemas.openxmlformats.org/officeDocument/2006/relationships" xmlns:p="http://schemas.openxmlformats.org/presentationml/2006/main">
  <p:tag name="[SUBGRID]" val="[SubGrid]"/>
</p:tagLst>
</file>

<file path=ppt/tags/tag19.xml><?xml version="1.0" encoding="utf-8"?>
<p:tagLst xmlns:a="http://schemas.openxmlformats.org/drawingml/2006/main" xmlns:r="http://schemas.openxmlformats.org/officeDocument/2006/relationships" xmlns:p="http://schemas.openxmlformats.org/presentationml/2006/main">
  <p:tag name="[SUBGRID]" val="[SubGrid]"/>
</p:tagLst>
</file>

<file path=ppt/tags/tag2.xml><?xml version="1.0" encoding="utf-8"?>
<p:tagLst xmlns:a="http://schemas.openxmlformats.org/drawingml/2006/main" xmlns:r="http://schemas.openxmlformats.org/officeDocument/2006/relationships" xmlns:p="http://schemas.openxmlformats.org/presentationml/2006/main">
  <p:tag name="[SUBGRID]" val="[SubGrid]"/>
</p:tagLst>
</file>

<file path=ppt/tags/tag20.xml><?xml version="1.0" encoding="utf-8"?>
<p:tagLst xmlns:a="http://schemas.openxmlformats.org/drawingml/2006/main" xmlns:r="http://schemas.openxmlformats.org/officeDocument/2006/relationships" xmlns:p="http://schemas.openxmlformats.org/presentationml/2006/main">
  <p:tag name="[SUBGRID]" val="[SubGrid]"/>
</p:tagLst>
</file>

<file path=ppt/tags/tag21.xml><?xml version="1.0" encoding="utf-8"?>
<p:tagLst xmlns:a="http://schemas.openxmlformats.org/drawingml/2006/main" xmlns:r="http://schemas.openxmlformats.org/officeDocument/2006/relationships" xmlns:p="http://schemas.openxmlformats.org/presentationml/2006/main">
  <p:tag name="[SUBGRID]" val="[SubGrid]"/>
</p:tagLst>
</file>

<file path=ppt/tags/tag22.xml><?xml version="1.0" encoding="utf-8"?>
<p:tagLst xmlns:a="http://schemas.openxmlformats.org/drawingml/2006/main" xmlns:r="http://schemas.openxmlformats.org/officeDocument/2006/relationships" xmlns:p="http://schemas.openxmlformats.org/presentationml/2006/main">
  <p:tag name="[SUBGRID]" val="[SubGrid]"/>
</p:tagLst>
</file>

<file path=ppt/tags/tag23.xml><?xml version="1.0" encoding="utf-8"?>
<p:tagLst xmlns:a="http://schemas.openxmlformats.org/drawingml/2006/main" xmlns:r="http://schemas.openxmlformats.org/officeDocument/2006/relationships" xmlns:p="http://schemas.openxmlformats.org/presentationml/2006/main">
  <p:tag name="[SUBGRID]" val="[SubGrid]"/>
</p:tagLst>
</file>

<file path=ppt/tags/tag24.xml><?xml version="1.0" encoding="utf-8"?>
<p:tagLst xmlns:a="http://schemas.openxmlformats.org/drawingml/2006/main" xmlns:r="http://schemas.openxmlformats.org/officeDocument/2006/relationships" xmlns:p="http://schemas.openxmlformats.org/presentationml/2006/main">
  <p:tag name="[SUBGRID]" val="[SubGrid]"/>
</p:tagLst>
</file>

<file path=ppt/tags/tag25.xml><?xml version="1.0" encoding="utf-8"?>
<p:tagLst xmlns:a="http://schemas.openxmlformats.org/drawingml/2006/main" xmlns:r="http://schemas.openxmlformats.org/officeDocument/2006/relationships" xmlns:p="http://schemas.openxmlformats.org/presentationml/2006/main">
  <p:tag name="[SUBGRID]" val="[SubGrid]"/>
</p:tagLst>
</file>

<file path=ppt/tags/tag26.xml><?xml version="1.0" encoding="utf-8"?>
<p:tagLst xmlns:a="http://schemas.openxmlformats.org/drawingml/2006/main" xmlns:r="http://schemas.openxmlformats.org/officeDocument/2006/relationships" xmlns:p="http://schemas.openxmlformats.org/presentationml/2006/main">
  <p:tag name="[SUBGRID]" val="[SubGrid]"/>
</p:tagLst>
</file>

<file path=ppt/tags/tag27.xml><?xml version="1.0" encoding="utf-8"?>
<p:tagLst xmlns:a="http://schemas.openxmlformats.org/drawingml/2006/main" xmlns:r="http://schemas.openxmlformats.org/officeDocument/2006/relationships" xmlns:p="http://schemas.openxmlformats.org/presentationml/2006/main">
  <p:tag name="[SUBGRID]" val="[SubGrid]"/>
</p:tagLst>
</file>

<file path=ppt/tags/tag28.xml><?xml version="1.0" encoding="utf-8"?>
<p:tagLst xmlns:a="http://schemas.openxmlformats.org/drawingml/2006/main" xmlns:r="http://schemas.openxmlformats.org/officeDocument/2006/relationships" xmlns:p="http://schemas.openxmlformats.org/presentationml/2006/main">
  <p:tag name="[SUBGRID]" val="[SubGrid]"/>
</p:tagLst>
</file>

<file path=ppt/tags/tag29.xml><?xml version="1.0" encoding="utf-8"?>
<p:tagLst xmlns:a="http://schemas.openxmlformats.org/drawingml/2006/main" xmlns:r="http://schemas.openxmlformats.org/officeDocument/2006/relationships" xmlns:p="http://schemas.openxmlformats.org/presentationml/2006/main">
  <p:tag name="[SUBGRID]" val="[SubGrid]"/>
</p:tagLst>
</file>

<file path=ppt/tags/tag3.xml><?xml version="1.0" encoding="utf-8"?>
<p:tagLst xmlns:a="http://schemas.openxmlformats.org/drawingml/2006/main" xmlns:r="http://schemas.openxmlformats.org/officeDocument/2006/relationships" xmlns:p="http://schemas.openxmlformats.org/presentationml/2006/main">
  <p:tag name="[SUBGRID]" val="[SubGrid]"/>
</p:tagLst>
</file>

<file path=ppt/tags/tag30.xml><?xml version="1.0" encoding="utf-8"?>
<p:tagLst xmlns:a="http://schemas.openxmlformats.org/drawingml/2006/main" xmlns:r="http://schemas.openxmlformats.org/officeDocument/2006/relationships" xmlns:p="http://schemas.openxmlformats.org/presentationml/2006/main">
  <p:tag name="[SUBGRID]" val="[SubGrid]"/>
</p:tagLst>
</file>

<file path=ppt/tags/tag31.xml><?xml version="1.0" encoding="utf-8"?>
<p:tagLst xmlns:a="http://schemas.openxmlformats.org/drawingml/2006/main" xmlns:r="http://schemas.openxmlformats.org/officeDocument/2006/relationships" xmlns:p="http://schemas.openxmlformats.org/presentationml/2006/main">
  <p:tag name="[SUBGRID]" val="[SubGrid]"/>
</p:tagLst>
</file>

<file path=ppt/tags/tag32.xml><?xml version="1.0" encoding="utf-8"?>
<p:tagLst xmlns:a="http://schemas.openxmlformats.org/drawingml/2006/main" xmlns:r="http://schemas.openxmlformats.org/officeDocument/2006/relationships" xmlns:p="http://schemas.openxmlformats.org/presentationml/2006/main">
  <p:tag name="[SUBGRID]" val="[SubGrid]"/>
</p:tagLst>
</file>

<file path=ppt/tags/tag33.xml><?xml version="1.0" encoding="utf-8"?>
<p:tagLst xmlns:a="http://schemas.openxmlformats.org/drawingml/2006/main" xmlns:r="http://schemas.openxmlformats.org/officeDocument/2006/relationships" xmlns:p="http://schemas.openxmlformats.org/presentationml/2006/main">
  <p:tag name="[SUBGRID]" val="[SubGrid]"/>
</p:tagLst>
</file>

<file path=ppt/tags/tag34.xml><?xml version="1.0" encoding="utf-8"?>
<p:tagLst xmlns:a="http://schemas.openxmlformats.org/drawingml/2006/main" xmlns:r="http://schemas.openxmlformats.org/officeDocument/2006/relationships" xmlns:p="http://schemas.openxmlformats.org/presentationml/2006/main">
  <p:tag name="[SUBGRID]" val="[SubGrid]"/>
</p:tagLst>
</file>

<file path=ppt/tags/tag35.xml><?xml version="1.0" encoding="utf-8"?>
<p:tagLst xmlns:a="http://schemas.openxmlformats.org/drawingml/2006/main" xmlns:r="http://schemas.openxmlformats.org/officeDocument/2006/relationships" xmlns:p="http://schemas.openxmlformats.org/presentationml/2006/main">
  <p:tag name="[SUBGRID]" val="[SubGrid]"/>
</p:tagLst>
</file>

<file path=ppt/tags/tag36.xml><?xml version="1.0" encoding="utf-8"?>
<p:tagLst xmlns:a="http://schemas.openxmlformats.org/drawingml/2006/main" xmlns:r="http://schemas.openxmlformats.org/officeDocument/2006/relationships" xmlns:p="http://schemas.openxmlformats.org/presentationml/2006/main">
  <p:tag name="[SUBGRID]" val="[SubGrid]"/>
</p:tagLst>
</file>

<file path=ppt/tags/tag37.xml><?xml version="1.0" encoding="utf-8"?>
<p:tagLst xmlns:a="http://schemas.openxmlformats.org/drawingml/2006/main" xmlns:r="http://schemas.openxmlformats.org/officeDocument/2006/relationships" xmlns:p="http://schemas.openxmlformats.org/presentationml/2006/main">
  <p:tag name="[SUBGRID]" val="[SubGrid]"/>
</p:tagLst>
</file>

<file path=ppt/tags/tag38.xml><?xml version="1.0" encoding="utf-8"?>
<p:tagLst xmlns:a="http://schemas.openxmlformats.org/drawingml/2006/main" xmlns:r="http://schemas.openxmlformats.org/officeDocument/2006/relationships" xmlns:p="http://schemas.openxmlformats.org/presentationml/2006/main">
  <p:tag name="[SUBGRID]" val="[SubGrid]"/>
</p:tagLst>
</file>

<file path=ppt/tags/tag39.xml><?xml version="1.0" encoding="utf-8"?>
<p:tagLst xmlns:a="http://schemas.openxmlformats.org/drawingml/2006/main" xmlns:r="http://schemas.openxmlformats.org/officeDocument/2006/relationships" xmlns:p="http://schemas.openxmlformats.org/presentationml/2006/main">
  <p:tag name="[SUBGRID]" val="[SubGrid]"/>
</p:tagLst>
</file>

<file path=ppt/tags/tag4.xml><?xml version="1.0" encoding="utf-8"?>
<p:tagLst xmlns:a="http://schemas.openxmlformats.org/drawingml/2006/main" xmlns:r="http://schemas.openxmlformats.org/officeDocument/2006/relationships" xmlns:p="http://schemas.openxmlformats.org/presentationml/2006/main">
  <p:tag name="[SUBGRID]" val="[SubGrid]"/>
</p:tagLst>
</file>

<file path=ppt/tags/tag40.xml><?xml version="1.0" encoding="utf-8"?>
<p:tagLst xmlns:a="http://schemas.openxmlformats.org/drawingml/2006/main" xmlns:r="http://schemas.openxmlformats.org/officeDocument/2006/relationships" xmlns:p="http://schemas.openxmlformats.org/presentationml/2006/main">
  <p:tag name="[SUBGRID]" val="[SubGrid]"/>
</p:tagLst>
</file>

<file path=ppt/tags/tag41.xml><?xml version="1.0" encoding="utf-8"?>
<p:tagLst xmlns:a="http://schemas.openxmlformats.org/drawingml/2006/main" xmlns:r="http://schemas.openxmlformats.org/officeDocument/2006/relationships" xmlns:p="http://schemas.openxmlformats.org/presentationml/2006/main">
  <p:tag name="[SUBGRID]" val="[SubGrid]"/>
</p:tagLst>
</file>

<file path=ppt/tags/tag42.xml><?xml version="1.0" encoding="utf-8"?>
<p:tagLst xmlns:a="http://schemas.openxmlformats.org/drawingml/2006/main" xmlns:r="http://schemas.openxmlformats.org/officeDocument/2006/relationships" xmlns:p="http://schemas.openxmlformats.org/presentationml/2006/main">
  <p:tag name="[SUBGRID]" val="[SubGrid]"/>
</p:tagLst>
</file>

<file path=ppt/tags/tag43.xml><?xml version="1.0" encoding="utf-8"?>
<p:tagLst xmlns:a="http://schemas.openxmlformats.org/drawingml/2006/main" xmlns:r="http://schemas.openxmlformats.org/officeDocument/2006/relationships" xmlns:p="http://schemas.openxmlformats.org/presentationml/2006/main">
  <p:tag name="[SUBGRID]" val="[SubGrid]"/>
</p:tagLst>
</file>

<file path=ppt/tags/tag44.xml><?xml version="1.0" encoding="utf-8"?>
<p:tagLst xmlns:a="http://schemas.openxmlformats.org/drawingml/2006/main" xmlns:r="http://schemas.openxmlformats.org/officeDocument/2006/relationships" xmlns:p="http://schemas.openxmlformats.org/presentationml/2006/main">
  <p:tag name="[SUBGRID]" val="[SubGrid]"/>
</p:tagLst>
</file>

<file path=ppt/tags/tag45.xml><?xml version="1.0" encoding="utf-8"?>
<p:tagLst xmlns:a="http://schemas.openxmlformats.org/drawingml/2006/main" xmlns:r="http://schemas.openxmlformats.org/officeDocument/2006/relationships" xmlns:p="http://schemas.openxmlformats.org/presentationml/2006/main">
  <p:tag name="[SUBGRID]" val="[SubGrid]"/>
</p:tagLst>
</file>

<file path=ppt/tags/tag46.xml><?xml version="1.0" encoding="utf-8"?>
<p:tagLst xmlns:a="http://schemas.openxmlformats.org/drawingml/2006/main" xmlns:r="http://schemas.openxmlformats.org/officeDocument/2006/relationships" xmlns:p="http://schemas.openxmlformats.org/presentationml/2006/main">
  <p:tag name="[SUBGRID]" val="[SubGrid]"/>
</p:tagLst>
</file>

<file path=ppt/tags/tag47.xml><?xml version="1.0" encoding="utf-8"?>
<p:tagLst xmlns:a="http://schemas.openxmlformats.org/drawingml/2006/main" xmlns:r="http://schemas.openxmlformats.org/officeDocument/2006/relationships" xmlns:p="http://schemas.openxmlformats.org/presentationml/2006/main">
  <p:tag name="[SUBGRID]" val="[SubGrid]"/>
</p:tagLst>
</file>

<file path=ppt/tags/tag48.xml><?xml version="1.0" encoding="utf-8"?>
<p:tagLst xmlns:a="http://schemas.openxmlformats.org/drawingml/2006/main" xmlns:r="http://schemas.openxmlformats.org/officeDocument/2006/relationships" xmlns:p="http://schemas.openxmlformats.org/presentationml/2006/main">
  <p:tag name="[SUBGRID]" val="[SubGrid]"/>
</p:tagLst>
</file>

<file path=ppt/tags/tag49.xml><?xml version="1.0" encoding="utf-8"?>
<p:tagLst xmlns:a="http://schemas.openxmlformats.org/drawingml/2006/main" xmlns:r="http://schemas.openxmlformats.org/officeDocument/2006/relationships" xmlns:p="http://schemas.openxmlformats.org/presentationml/2006/main">
  <p:tag name="[SUBGRID]" val="[SubGrid]"/>
</p:tagLst>
</file>

<file path=ppt/tags/tag5.xml><?xml version="1.0" encoding="utf-8"?>
<p:tagLst xmlns:a="http://schemas.openxmlformats.org/drawingml/2006/main" xmlns:r="http://schemas.openxmlformats.org/officeDocument/2006/relationships" xmlns:p="http://schemas.openxmlformats.org/presentationml/2006/main">
  <p:tag name="[SUBGRID]" val="[SubGrid]"/>
</p:tagLst>
</file>

<file path=ppt/tags/tag50.xml><?xml version="1.0" encoding="utf-8"?>
<p:tagLst xmlns:a="http://schemas.openxmlformats.org/drawingml/2006/main" xmlns:r="http://schemas.openxmlformats.org/officeDocument/2006/relationships" xmlns:p="http://schemas.openxmlformats.org/presentationml/2006/main">
  <p:tag name="[SUBGRID]" val="[SubGrid]"/>
</p:tagLst>
</file>

<file path=ppt/tags/tag51.xml><?xml version="1.0" encoding="utf-8"?>
<p:tagLst xmlns:a="http://schemas.openxmlformats.org/drawingml/2006/main" xmlns:r="http://schemas.openxmlformats.org/officeDocument/2006/relationships" xmlns:p="http://schemas.openxmlformats.org/presentationml/2006/main">
  <p:tag name="[SUBGRID]" val="[SubGrid]"/>
</p:tagLst>
</file>

<file path=ppt/tags/tag52.xml><?xml version="1.0" encoding="utf-8"?>
<p:tagLst xmlns:a="http://schemas.openxmlformats.org/drawingml/2006/main" xmlns:r="http://schemas.openxmlformats.org/officeDocument/2006/relationships" xmlns:p="http://schemas.openxmlformats.org/presentationml/2006/main">
  <p:tag name="[SUBGRID]" val="[SubGrid]"/>
</p:tagLst>
</file>

<file path=ppt/tags/tag53.xml><?xml version="1.0" encoding="utf-8"?>
<p:tagLst xmlns:a="http://schemas.openxmlformats.org/drawingml/2006/main" xmlns:r="http://schemas.openxmlformats.org/officeDocument/2006/relationships" xmlns:p="http://schemas.openxmlformats.org/presentationml/2006/main">
  <p:tag name="[SUBGRID]" val="[SubGrid]"/>
</p:tagLst>
</file>

<file path=ppt/tags/tag54.xml><?xml version="1.0" encoding="utf-8"?>
<p:tagLst xmlns:a="http://schemas.openxmlformats.org/drawingml/2006/main" xmlns:r="http://schemas.openxmlformats.org/officeDocument/2006/relationships" xmlns:p="http://schemas.openxmlformats.org/presentationml/2006/main">
  <p:tag name="[SUBGRID]" val="[SubGrid]"/>
</p:tagLst>
</file>

<file path=ppt/tags/tag55.xml><?xml version="1.0" encoding="utf-8"?>
<p:tagLst xmlns:a="http://schemas.openxmlformats.org/drawingml/2006/main" xmlns:r="http://schemas.openxmlformats.org/officeDocument/2006/relationships" xmlns:p="http://schemas.openxmlformats.org/presentationml/2006/main">
  <p:tag name="[SUBGRID]" val="[SubGrid]"/>
</p:tagLst>
</file>

<file path=ppt/tags/tag56.xml><?xml version="1.0" encoding="utf-8"?>
<p:tagLst xmlns:a="http://schemas.openxmlformats.org/drawingml/2006/main" xmlns:r="http://schemas.openxmlformats.org/officeDocument/2006/relationships" xmlns:p="http://schemas.openxmlformats.org/presentationml/2006/main">
  <p:tag name="[SUBGRID]" val="[SubGrid]"/>
</p:tagLst>
</file>

<file path=ppt/tags/tag57.xml><?xml version="1.0" encoding="utf-8"?>
<p:tagLst xmlns:a="http://schemas.openxmlformats.org/drawingml/2006/main" xmlns:r="http://schemas.openxmlformats.org/officeDocument/2006/relationships" xmlns:p="http://schemas.openxmlformats.org/presentationml/2006/main">
  <p:tag name="[SUBGRID]" val="[SubGrid]"/>
</p:tagLst>
</file>

<file path=ppt/tags/tag58.xml><?xml version="1.0" encoding="utf-8"?>
<p:tagLst xmlns:a="http://schemas.openxmlformats.org/drawingml/2006/main" xmlns:r="http://schemas.openxmlformats.org/officeDocument/2006/relationships" xmlns:p="http://schemas.openxmlformats.org/presentationml/2006/main">
  <p:tag name="[SUBGRID]" val="[SubGrid]"/>
</p:tagLst>
</file>

<file path=ppt/tags/tag59.xml><?xml version="1.0" encoding="utf-8"?>
<p:tagLst xmlns:a="http://schemas.openxmlformats.org/drawingml/2006/main" xmlns:r="http://schemas.openxmlformats.org/officeDocument/2006/relationships" xmlns:p="http://schemas.openxmlformats.org/presentationml/2006/main">
  <p:tag name="[SUBGRID]" val="[SubGrid]"/>
</p:tagLst>
</file>

<file path=ppt/tags/tag6.xml><?xml version="1.0" encoding="utf-8"?>
<p:tagLst xmlns:a="http://schemas.openxmlformats.org/drawingml/2006/main" xmlns:r="http://schemas.openxmlformats.org/officeDocument/2006/relationships" xmlns:p="http://schemas.openxmlformats.org/presentationml/2006/main">
  <p:tag name="[SUBGRID]" val="[SubGrid]"/>
</p:tagLst>
</file>

<file path=ppt/tags/tag60.xml><?xml version="1.0" encoding="utf-8"?>
<p:tagLst xmlns:a="http://schemas.openxmlformats.org/drawingml/2006/main" xmlns:r="http://schemas.openxmlformats.org/officeDocument/2006/relationships" xmlns:p="http://schemas.openxmlformats.org/presentationml/2006/main">
  <p:tag name="[SUBGRID]" val="[SubGrid]"/>
</p:tagLst>
</file>

<file path=ppt/tags/tag61.xml><?xml version="1.0" encoding="utf-8"?>
<p:tagLst xmlns:a="http://schemas.openxmlformats.org/drawingml/2006/main" xmlns:r="http://schemas.openxmlformats.org/officeDocument/2006/relationships" xmlns:p="http://schemas.openxmlformats.org/presentationml/2006/main">
  <p:tag name="[SUBGRID]" val="[SubGrid]"/>
</p:tagLst>
</file>

<file path=ppt/tags/tag62.xml><?xml version="1.0" encoding="utf-8"?>
<p:tagLst xmlns:a="http://schemas.openxmlformats.org/drawingml/2006/main" xmlns:r="http://schemas.openxmlformats.org/officeDocument/2006/relationships" xmlns:p="http://schemas.openxmlformats.org/presentationml/2006/main">
  <p:tag name="[SUBGRID]" val="[SubGrid]"/>
</p:tagLst>
</file>

<file path=ppt/tags/tag63.xml><?xml version="1.0" encoding="utf-8"?>
<p:tagLst xmlns:a="http://schemas.openxmlformats.org/drawingml/2006/main" xmlns:r="http://schemas.openxmlformats.org/officeDocument/2006/relationships" xmlns:p="http://schemas.openxmlformats.org/presentationml/2006/main">
  <p:tag name="[SUBGRID]" val="[SubGrid]"/>
</p:tagLst>
</file>

<file path=ppt/tags/tag64.xml><?xml version="1.0" encoding="utf-8"?>
<p:tagLst xmlns:a="http://schemas.openxmlformats.org/drawingml/2006/main" xmlns:r="http://schemas.openxmlformats.org/officeDocument/2006/relationships" xmlns:p="http://schemas.openxmlformats.org/presentationml/2006/main">
  <p:tag name="[SUBGRID]" val="[SubGrid]"/>
</p:tagLst>
</file>

<file path=ppt/tags/tag65.xml><?xml version="1.0" encoding="utf-8"?>
<p:tagLst xmlns:a="http://schemas.openxmlformats.org/drawingml/2006/main" xmlns:r="http://schemas.openxmlformats.org/officeDocument/2006/relationships" xmlns:p="http://schemas.openxmlformats.org/presentationml/2006/main">
  <p:tag name="[SUBGRID]" val="[SubGrid]"/>
</p:tagLst>
</file>

<file path=ppt/tags/tag66.xml><?xml version="1.0" encoding="utf-8"?>
<p:tagLst xmlns:a="http://schemas.openxmlformats.org/drawingml/2006/main" xmlns:r="http://schemas.openxmlformats.org/officeDocument/2006/relationships" xmlns:p="http://schemas.openxmlformats.org/presentationml/2006/main">
  <p:tag name="[SUBGRID]" val="[SubGrid]"/>
</p:tagLst>
</file>

<file path=ppt/tags/tag67.xml><?xml version="1.0" encoding="utf-8"?>
<p:tagLst xmlns:a="http://schemas.openxmlformats.org/drawingml/2006/main" xmlns:r="http://schemas.openxmlformats.org/officeDocument/2006/relationships" xmlns:p="http://schemas.openxmlformats.org/presentationml/2006/main">
  <p:tag name="[SUBGRID]" val="[SubGrid]"/>
</p:tagLst>
</file>

<file path=ppt/tags/tag68.xml><?xml version="1.0" encoding="utf-8"?>
<p:tagLst xmlns:a="http://schemas.openxmlformats.org/drawingml/2006/main" xmlns:r="http://schemas.openxmlformats.org/officeDocument/2006/relationships" xmlns:p="http://schemas.openxmlformats.org/presentationml/2006/main">
  <p:tag name="[SUBGRID]" val="[SubGrid]"/>
</p:tagLst>
</file>

<file path=ppt/tags/tag69.xml><?xml version="1.0" encoding="utf-8"?>
<p:tagLst xmlns:a="http://schemas.openxmlformats.org/drawingml/2006/main" xmlns:r="http://schemas.openxmlformats.org/officeDocument/2006/relationships" xmlns:p="http://schemas.openxmlformats.org/presentationml/2006/main">
  <p:tag name="[SUBGRID]" val="[SubGrid]"/>
</p:tagLst>
</file>

<file path=ppt/tags/tag7.xml><?xml version="1.0" encoding="utf-8"?>
<p:tagLst xmlns:a="http://schemas.openxmlformats.org/drawingml/2006/main" xmlns:r="http://schemas.openxmlformats.org/officeDocument/2006/relationships" xmlns:p="http://schemas.openxmlformats.org/presentationml/2006/main">
  <p:tag name="[SUBGRID]" val="[SubGrid]"/>
</p:tagLst>
</file>

<file path=ppt/tags/tag70.xml><?xml version="1.0" encoding="utf-8"?>
<p:tagLst xmlns:a="http://schemas.openxmlformats.org/drawingml/2006/main" xmlns:r="http://schemas.openxmlformats.org/officeDocument/2006/relationships" xmlns:p="http://schemas.openxmlformats.org/presentationml/2006/main">
  <p:tag name="[SUBGRID]" val="[SubGrid]"/>
</p:tagLst>
</file>

<file path=ppt/tags/tag71.xml><?xml version="1.0" encoding="utf-8"?>
<p:tagLst xmlns:a="http://schemas.openxmlformats.org/drawingml/2006/main" xmlns:r="http://schemas.openxmlformats.org/officeDocument/2006/relationships" xmlns:p="http://schemas.openxmlformats.org/presentationml/2006/main">
  <p:tag name="[SUBGRID]" val="[SubGrid]"/>
</p:tagLst>
</file>

<file path=ppt/tags/tag72.xml><?xml version="1.0" encoding="utf-8"?>
<p:tagLst xmlns:a="http://schemas.openxmlformats.org/drawingml/2006/main" xmlns:r="http://schemas.openxmlformats.org/officeDocument/2006/relationships" xmlns:p="http://schemas.openxmlformats.org/presentationml/2006/main">
  <p:tag name="[SUBGRID]" val="[SubGrid]"/>
</p:tagLst>
</file>

<file path=ppt/tags/tag73.xml><?xml version="1.0" encoding="utf-8"?>
<p:tagLst xmlns:a="http://schemas.openxmlformats.org/drawingml/2006/main" xmlns:r="http://schemas.openxmlformats.org/officeDocument/2006/relationships" xmlns:p="http://schemas.openxmlformats.org/presentationml/2006/main">
  <p:tag name="[SUBGRID]" val="[SubGrid]"/>
</p:tagLst>
</file>

<file path=ppt/tags/tag74.xml><?xml version="1.0" encoding="utf-8"?>
<p:tagLst xmlns:a="http://schemas.openxmlformats.org/drawingml/2006/main" xmlns:r="http://schemas.openxmlformats.org/officeDocument/2006/relationships" xmlns:p="http://schemas.openxmlformats.org/presentationml/2006/main">
  <p:tag name="[SUBGRID]" val="[SubGrid]"/>
</p:tagLst>
</file>

<file path=ppt/tags/tag75.xml><?xml version="1.0" encoding="utf-8"?>
<p:tagLst xmlns:a="http://schemas.openxmlformats.org/drawingml/2006/main" xmlns:r="http://schemas.openxmlformats.org/officeDocument/2006/relationships" xmlns:p="http://schemas.openxmlformats.org/presentationml/2006/main">
  <p:tag name="[SUBGRID]" val="[SubGrid]"/>
</p:tagLst>
</file>

<file path=ppt/tags/tag76.xml><?xml version="1.0" encoding="utf-8"?>
<p:tagLst xmlns:a="http://schemas.openxmlformats.org/drawingml/2006/main" xmlns:r="http://schemas.openxmlformats.org/officeDocument/2006/relationships" xmlns:p="http://schemas.openxmlformats.org/presentationml/2006/main">
  <p:tag name="[SUBGRID]" val="[SubGrid]"/>
</p:tagLst>
</file>

<file path=ppt/tags/tag77.xml><?xml version="1.0" encoding="utf-8"?>
<p:tagLst xmlns:a="http://schemas.openxmlformats.org/drawingml/2006/main" xmlns:r="http://schemas.openxmlformats.org/officeDocument/2006/relationships" xmlns:p="http://schemas.openxmlformats.org/presentationml/2006/main">
  <p:tag name="[SUBGRID]" val="[SubGrid]"/>
</p:tagLst>
</file>

<file path=ppt/tags/tag78.xml><?xml version="1.0" encoding="utf-8"?>
<p:tagLst xmlns:a="http://schemas.openxmlformats.org/drawingml/2006/main" xmlns:r="http://schemas.openxmlformats.org/officeDocument/2006/relationships" xmlns:p="http://schemas.openxmlformats.org/presentationml/2006/main">
  <p:tag name="[SUBGRID]" val="[SubGrid]"/>
</p:tagLst>
</file>

<file path=ppt/tags/tag79.xml><?xml version="1.0" encoding="utf-8"?>
<p:tagLst xmlns:a="http://schemas.openxmlformats.org/drawingml/2006/main" xmlns:r="http://schemas.openxmlformats.org/officeDocument/2006/relationships" xmlns:p="http://schemas.openxmlformats.org/presentationml/2006/main">
  <p:tag name="[SUBGRID]" val="[SubGrid]"/>
</p:tagLst>
</file>

<file path=ppt/tags/tag8.xml><?xml version="1.0" encoding="utf-8"?>
<p:tagLst xmlns:a="http://schemas.openxmlformats.org/drawingml/2006/main" xmlns:r="http://schemas.openxmlformats.org/officeDocument/2006/relationships" xmlns:p="http://schemas.openxmlformats.org/presentationml/2006/main">
  <p:tag name="[SUBGRID]" val="[SubGrid]"/>
</p:tagLst>
</file>

<file path=ppt/tags/tag80.xml><?xml version="1.0" encoding="utf-8"?>
<p:tagLst xmlns:a="http://schemas.openxmlformats.org/drawingml/2006/main" xmlns:r="http://schemas.openxmlformats.org/officeDocument/2006/relationships" xmlns:p="http://schemas.openxmlformats.org/presentationml/2006/main">
  <p:tag name="[SUBGRID]" val="[SubGrid]"/>
</p:tagLst>
</file>

<file path=ppt/tags/tag81.xml><?xml version="1.0" encoding="utf-8"?>
<p:tagLst xmlns:a="http://schemas.openxmlformats.org/drawingml/2006/main" xmlns:r="http://schemas.openxmlformats.org/officeDocument/2006/relationships" xmlns:p="http://schemas.openxmlformats.org/presentationml/2006/main">
  <p:tag name="[SUBGRID]" val="[SubGrid]"/>
</p:tagLst>
</file>

<file path=ppt/tags/tag82.xml><?xml version="1.0" encoding="utf-8"?>
<p:tagLst xmlns:a="http://schemas.openxmlformats.org/drawingml/2006/main" xmlns:r="http://schemas.openxmlformats.org/officeDocument/2006/relationships" xmlns:p="http://schemas.openxmlformats.org/presentationml/2006/main">
  <p:tag name="[SUBGRID]" val="[SubGrid]"/>
</p:tagLst>
</file>

<file path=ppt/tags/tag83.xml><?xml version="1.0" encoding="utf-8"?>
<p:tagLst xmlns:a="http://schemas.openxmlformats.org/drawingml/2006/main" xmlns:r="http://schemas.openxmlformats.org/officeDocument/2006/relationships" xmlns:p="http://schemas.openxmlformats.org/presentationml/2006/main">
  <p:tag name="[SUBGRID]" val="[SubGrid]"/>
</p:tagLst>
</file>

<file path=ppt/tags/tag84.xml><?xml version="1.0" encoding="utf-8"?>
<p:tagLst xmlns:a="http://schemas.openxmlformats.org/drawingml/2006/main" xmlns:r="http://schemas.openxmlformats.org/officeDocument/2006/relationships" xmlns:p="http://schemas.openxmlformats.org/presentationml/2006/main">
  <p:tag name="[SUBGRID]" val="[SubGrid]"/>
</p:tagLst>
</file>

<file path=ppt/tags/tag85.xml><?xml version="1.0" encoding="utf-8"?>
<p:tagLst xmlns:a="http://schemas.openxmlformats.org/drawingml/2006/main" xmlns:r="http://schemas.openxmlformats.org/officeDocument/2006/relationships" xmlns:p="http://schemas.openxmlformats.org/presentationml/2006/main">
  <p:tag name="[SUBGRID]" val="[SubGrid]"/>
</p:tagLst>
</file>

<file path=ppt/tags/tag86.xml><?xml version="1.0" encoding="utf-8"?>
<p:tagLst xmlns:a="http://schemas.openxmlformats.org/drawingml/2006/main" xmlns:r="http://schemas.openxmlformats.org/officeDocument/2006/relationships" xmlns:p="http://schemas.openxmlformats.org/presentationml/2006/main">
  <p:tag name="[SUBGRID]" val="[SubGrid]"/>
</p:tagLst>
</file>

<file path=ppt/tags/tag87.xml><?xml version="1.0" encoding="utf-8"?>
<p:tagLst xmlns:a="http://schemas.openxmlformats.org/drawingml/2006/main" xmlns:r="http://schemas.openxmlformats.org/officeDocument/2006/relationships" xmlns:p="http://schemas.openxmlformats.org/presentationml/2006/main">
  <p:tag name="[SUBGRID]" val="[SubGrid]"/>
</p:tagLst>
</file>

<file path=ppt/tags/tag88.xml><?xml version="1.0" encoding="utf-8"?>
<p:tagLst xmlns:a="http://schemas.openxmlformats.org/drawingml/2006/main" xmlns:r="http://schemas.openxmlformats.org/officeDocument/2006/relationships" xmlns:p="http://schemas.openxmlformats.org/presentationml/2006/main">
  <p:tag name="[SUBGRID]" val="[SubGrid]"/>
</p:tagLst>
</file>

<file path=ppt/tags/tag89.xml><?xml version="1.0" encoding="utf-8"?>
<p:tagLst xmlns:a="http://schemas.openxmlformats.org/drawingml/2006/main" xmlns:r="http://schemas.openxmlformats.org/officeDocument/2006/relationships" xmlns:p="http://schemas.openxmlformats.org/presentationml/2006/main">
  <p:tag name="TEMPLAFYSLIDEID" val="637286349866445789"/>
</p:tagLst>
</file>

<file path=ppt/tags/tag9.xml><?xml version="1.0" encoding="utf-8"?>
<p:tagLst xmlns:a="http://schemas.openxmlformats.org/drawingml/2006/main" xmlns:r="http://schemas.openxmlformats.org/officeDocument/2006/relationships" xmlns:p="http://schemas.openxmlformats.org/presentationml/2006/main">
  <p:tag name="[SUBGRID]" val="[SubGrid]"/>
</p:tagLst>
</file>

<file path=ppt/theme/theme1.xml><?xml version="1.0" encoding="utf-8"?>
<a:theme xmlns:a="http://schemas.openxmlformats.org/drawingml/2006/main" name="Novo Nordisk 16:9">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Apis Novo Nordisk">
      <a:majorFont>
        <a:latin typeface="Apis For Office"/>
        <a:ea typeface=""/>
        <a:cs typeface=""/>
      </a:majorFont>
      <a:minorFont>
        <a:latin typeface="Apis For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20000"/>
          </a:lnSpc>
          <a:defRPr sz="2000" dirty="0" err="1" smtClean="0">
            <a:solidFill>
              <a:schemeClr val="tx2"/>
            </a:solidFill>
          </a:defRPr>
        </a:defPPr>
      </a:lstStyle>
    </a:txDef>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Novo Nordisk template 2023.pptx" id="{A4B325A4-D7E1-4A28-875F-ABE97A165AA8}" vid="{65125BF6-BC4A-4759-A16E-02C6E997CB83}"/>
    </a:ext>
  </a:extLst>
</a:theme>
</file>

<file path=ppt/theme/theme2.xml><?xml version="1.0" encoding="utf-8"?>
<a:theme xmlns:a="http://schemas.openxmlformats.org/drawingml/2006/main" name="Office-tema">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4.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15.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16.xml><?xml version="1.0" encoding="utf-8"?>
<TemplafySlideFormConfiguration><![CDATA[{"formFields":[],"formDataEntries":[]}]]></TemplafySlideFormConfiguration>
</file>

<file path=customXml/item17.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18.xml><?xml version="1.0" encoding="utf-8"?>
<TemplafySlideTemplateConfiguration><![CDATA[{"documentContentValidatorConfiguration":{"enableDocumentContentValidator":false,"documentContentValidatorVersion":0},"elementsMetadata":[],"slideId":"637302330981229767","enableDocumentContentUpdater":true,"version":"1.1"}]]></TemplafySlideTemplateConfiguration>
</file>

<file path=customXml/item19.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2.xml><?xml version="1.0" encoding="utf-8"?>
<TemplafySlideFormConfiguration><![CDATA[{"formFields":[],"formDataEntries":[]}]]></TemplafySlideFormConfiguration>
</file>

<file path=customXml/item20.xml><?xml version="1.0" encoding="utf-8"?>
<TemplafyFormConfiguration><![CDATA[{"formFields":[{"dataSource":"P - Logo Choice","displayColumn":"logoUI","hideIfNoUserInteractionRequired":false,"distinct":true,"required":false,"autoSelectFirstOption":false,"helpTexts":{"prefix":"","postfix":""},"spacing":{},"type":"dropDown","name":"PLogoChoice","label":"Choose template version","fullyQualifiedName":"PLogoChoice"}],"formDataEntries":[]}]]></TemplafyFormConfiguration>
</file>

<file path=customXml/item21.xml><?xml version="1.0" encoding="utf-8"?>
<TemplafySlideFormConfiguration><![CDATA[{"formFields":[],"formDataEntries":[]}]]></TemplafySlideFormConfiguration>
</file>

<file path=customXml/item22.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23.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24.xml><?xml version="1.0" encoding="utf-8"?>
<TemplafySlideFormConfiguration><![CDATA[{"formFields":[],"formDataEntries":[]}]]></TemplafySlideFormConfiguration>
</file>

<file path=customXml/item25.xml><?xml version="1.0" encoding="utf-8"?>
<TemplafySlideFormConfiguration><![CDATA[{"formFields":[],"formDataEntries":[]}]]></TemplafySlideFormConfiguration>
</file>

<file path=customXml/item26.xml><?xml version="1.0" encoding="utf-8"?>
<TemplafySlideFormConfiguration><![CDATA[{"formFields":[],"formDataEntries":[]}]]></TemplafySlideFormConfiguration>
</file>

<file path=customXml/item3.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4.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5.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6.xml><?xml version="1.0" encoding="utf-8"?>
<TemplafyTemplateConfiguration><![CDATA[{"elementsMetadata":[],"transformationConfigurations":[],"templateName":"Novo Nordisk template 2023","templateDescription":"Create a new presentation","enableDocumentContentUpdater":true,"version":"1.1"}]]></TemplafyTemplateConfiguration>
</file>

<file path=customXml/item7.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Props1.xml><?xml version="1.0" encoding="utf-8"?>
<ds:datastoreItem xmlns:ds="http://schemas.openxmlformats.org/officeDocument/2006/customXml" ds:itemID="{A0AA9B73-FD5F-4869-AA2C-C44130FD0993}">
  <ds:schemaRefs/>
</ds:datastoreItem>
</file>

<file path=customXml/itemProps10.xml><?xml version="1.0" encoding="utf-8"?>
<ds:datastoreItem xmlns:ds="http://schemas.openxmlformats.org/officeDocument/2006/customXml" ds:itemID="{3F3F4B4F-632C-47DC-A10A-075B3DFBF067}">
  <ds:schemaRefs/>
</ds:datastoreItem>
</file>

<file path=customXml/itemProps11.xml><?xml version="1.0" encoding="utf-8"?>
<ds:datastoreItem xmlns:ds="http://schemas.openxmlformats.org/officeDocument/2006/customXml" ds:itemID="{14EBC5F6-782B-450D-9B84-E48A77982FF6}">
  <ds:schemaRefs/>
</ds:datastoreItem>
</file>

<file path=customXml/itemProps12.xml><?xml version="1.0" encoding="utf-8"?>
<ds:datastoreItem xmlns:ds="http://schemas.openxmlformats.org/officeDocument/2006/customXml" ds:itemID="{92745A1A-AEB6-4751-A13E-5DC9E0392FC9}">
  <ds:schemaRefs/>
</ds:datastoreItem>
</file>

<file path=customXml/itemProps13.xml><?xml version="1.0" encoding="utf-8"?>
<ds:datastoreItem xmlns:ds="http://schemas.openxmlformats.org/officeDocument/2006/customXml" ds:itemID="{AD15E0CB-A575-4E84-AB60-D4E08287E830}">
  <ds:schemaRefs/>
</ds:datastoreItem>
</file>

<file path=customXml/itemProps14.xml><?xml version="1.0" encoding="utf-8"?>
<ds:datastoreItem xmlns:ds="http://schemas.openxmlformats.org/officeDocument/2006/customXml" ds:itemID="{00C58DF5-5F86-4268-8743-D707D90C3B9D}">
  <ds:schemaRefs/>
</ds:datastoreItem>
</file>

<file path=customXml/itemProps15.xml><?xml version="1.0" encoding="utf-8"?>
<ds:datastoreItem xmlns:ds="http://schemas.openxmlformats.org/officeDocument/2006/customXml" ds:itemID="{A0188267-DD7C-4850-B0B1-CBBAEE86707D}">
  <ds:schemaRefs/>
</ds:datastoreItem>
</file>

<file path=customXml/itemProps16.xml><?xml version="1.0" encoding="utf-8"?>
<ds:datastoreItem xmlns:ds="http://schemas.openxmlformats.org/officeDocument/2006/customXml" ds:itemID="{4C69D718-ACC0-4DAD-91FF-BF51E2A1AF84}">
  <ds:schemaRefs/>
</ds:datastoreItem>
</file>

<file path=customXml/itemProps17.xml><?xml version="1.0" encoding="utf-8"?>
<ds:datastoreItem xmlns:ds="http://schemas.openxmlformats.org/officeDocument/2006/customXml" ds:itemID="{5E0AA533-D4BD-4350-A058-934795B8756E}">
  <ds:schemaRefs/>
</ds:datastoreItem>
</file>

<file path=customXml/itemProps18.xml><?xml version="1.0" encoding="utf-8"?>
<ds:datastoreItem xmlns:ds="http://schemas.openxmlformats.org/officeDocument/2006/customXml" ds:itemID="{252925B2-746E-4360-A4F2-5798140CB677}">
  <ds:schemaRefs/>
</ds:datastoreItem>
</file>

<file path=customXml/itemProps19.xml><?xml version="1.0" encoding="utf-8"?>
<ds:datastoreItem xmlns:ds="http://schemas.openxmlformats.org/officeDocument/2006/customXml" ds:itemID="{AAE0D34F-5706-46DF-A508-C7C1BE50716E}">
  <ds:schemaRefs/>
</ds:datastoreItem>
</file>

<file path=customXml/itemProps2.xml><?xml version="1.0" encoding="utf-8"?>
<ds:datastoreItem xmlns:ds="http://schemas.openxmlformats.org/officeDocument/2006/customXml" ds:itemID="{FD76DBD9-7B9D-4473-AF6A-1532C0155D89}">
  <ds:schemaRefs/>
</ds:datastoreItem>
</file>

<file path=customXml/itemProps20.xml><?xml version="1.0" encoding="utf-8"?>
<ds:datastoreItem xmlns:ds="http://schemas.openxmlformats.org/officeDocument/2006/customXml" ds:itemID="{0EAE732B-3A91-411A-8C1A-6FA9E5457B7E}">
  <ds:schemaRefs/>
</ds:datastoreItem>
</file>

<file path=customXml/itemProps21.xml><?xml version="1.0" encoding="utf-8"?>
<ds:datastoreItem xmlns:ds="http://schemas.openxmlformats.org/officeDocument/2006/customXml" ds:itemID="{B7CFD419-FACF-491D-922A-D8AA56D2C721}">
  <ds:schemaRefs/>
</ds:datastoreItem>
</file>

<file path=customXml/itemProps22.xml><?xml version="1.0" encoding="utf-8"?>
<ds:datastoreItem xmlns:ds="http://schemas.openxmlformats.org/officeDocument/2006/customXml" ds:itemID="{32AEB7DA-7989-450F-97DC-F3F2809AEBDE}">
  <ds:schemaRefs/>
</ds:datastoreItem>
</file>

<file path=customXml/itemProps23.xml><?xml version="1.0" encoding="utf-8"?>
<ds:datastoreItem xmlns:ds="http://schemas.openxmlformats.org/officeDocument/2006/customXml" ds:itemID="{E7B189A4-FB2B-4DD5-B796-4EE27B5BF149}">
  <ds:schemaRefs/>
</ds:datastoreItem>
</file>

<file path=customXml/itemProps24.xml><?xml version="1.0" encoding="utf-8"?>
<ds:datastoreItem xmlns:ds="http://schemas.openxmlformats.org/officeDocument/2006/customXml" ds:itemID="{0FCF28B5-F4CC-4285-8D66-6FE4CBE32193}">
  <ds:schemaRefs/>
</ds:datastoreItem>
</file>

<file path=customXml/itemProps25.xml><?xml version="1.0" encoding="utf-8"?>
<ds:datastoreItem xmlns:ds="http://schemas.openxmlformats.org/officeDocument/2006/customXml" ds:itemID="{73A7DE16-1801-457A-BEF0-57A0E8DD659D}">
  <ds:schemaRefs/>
</ds:datastoreItem>
</file>

<file path=customXml/itemProps26.xml><?xml version="1.0" encoding="utf-8"?>
<ds:datastoreItem xmlns:ds="http://schemas.openxmlformats.org/officeDocument/2006/customXml" ds:itemID="{138F2D03-F78C-4BA5-AF36-D29C2CA656D9}">
  <ds:schemaRefs/>
</ds:datastoreItem>
</file>

<file path=customXml/itemProps3.xml><?xml version="1.0" encoding="utf-8"?>
<ds:datastoreItem xmlns:ds="http://schemas.openxmlformats.org/officeDocument/2006/customXml" ds:itemID="{CBCC7E3E-1928-4B67-A0E7-C715A94EC2CC}">
  <ds:schemaRefs/>
</ds:datastoreItem>
</file>

<file path=customXml/itemProps4.xml><?xml version="1.0" encoding="utf-8"?>
<ds:datastoreItem xmlns:ds="http://schemas.openxmlformats.org/officeDocument/2006/customXml" ds:itemID="{F6C2DE3B-D080-4E42-ACB3-25DE7D170260}">
  <ds:schemaRefs/>
</ds:datastoreItem>
</file>

<file path=customXml/itemProps5.xml><?xml version="1.0" encoding="utf-8"?>
<ds:datastoreItem xmlns:ds="http://schemas.openxmlformats.org/officeDocument/2006/customXml" ds:itemID="{76554C35-E9BD-4F63-B194-4848047BD79F}">
  <ds:schemaRefs/>
</ds:datastoreItem>
</file>

<file path=customXml/itemProps6.xml><?xml version="1.0" encoding="utf-8"?>
<ds:datastoreItem xmlns:ds="http://schemas.openxmlformats.org/officeDocument/2006/customXml" ds:itemID="{3EF6E6FF-A500-45E5-BC31-0E5BF6EC43E4}">
  <ds:schemaRefs/>
</ds:datastoreItem>
</file>

<file path=customXml/itemProps7.xml><?xml version="1.0" encoding="utf-8"?>
<ds:datastoreItem xmlns:ds="http://schemas.openxmlformats.org/officeDocument/2006/customXml" ds:itemID="{7AB3DB24-5AA4-4D51-93CD-70019C883729}">
  <ds:schemaRefs/>
</ds:datastoreItem>
</file>

<file path=customXml/itemProps8.xml><?xml version="1.0" encoding="utf-8"?>
<ds:datastoreItem xmlns:ds="http://schemas.openxmlformats.org/officeDocument/2006/customXml" ds:itemID="{54333481-BA58-4913-BF73-DF94CF02CC96}">
  <ds:schemaRefs/>
</ds:datastoreItem>
</file>

<file path=customXml/itemProps9.xml><?xml version="1.0" encoding="utf-8"?>
<ds:datastoreItem xmlns:ds="http://schemas.openxmlformats.org/officeDocument/2006/customXml" ds:itemID="{2585007E-D9CB-4BA3-9ECC-EBED6282BD94}">
  <ds:schemaRefs/>
</ds:datastoreItem>
</file>

<file path=docProps/app.xml><?xml version="1.0" encoding="utf-8"?>
<Properties xmlns="http://schemas.openxmlformats.org/officeDocument/2006/extended-properties" xmlns:vt="http://schemas.openxmlformats.org/officeDocument/2006/docPropsVTypes">
  <Template>blank</Template>
  <TotalTime>884</TotalTime>
  <Words>1831</Words>
  <Application>Microsoft Office PowerPoint</Application>
  <PresentationFormat>Widescreen</PresentationFormat>
  <Paragraphs>241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Apis For Office (Body)</vt:lpstr>
      <vt:lpstr>Calibri</vt:lpstr>
      <vt:lpstr>Apis For Office</vt:lpstr>
      <vt:lpstr>Apis For Office Light</vt:lpstr>
      <vt:lpstr>Novo Nordisk 16:9</vt:lpstr>
      <vt:lpstr>PowerPoint Presentation</vt:lpstr>
      <vt:lpstr>Idea Generation</vt:lpstr>
      <vt:lpstr>Data Summary</vt:lpstr>
      <vt:lpstr>Statistical Methodology</vt:lpstr>
      <vt:lpstr>Snapshots of the data generated</vt:lpstr>
      <vt:lpstr>Questionnaire based analysis For [1.2] </vt:lpstr>
      <vt:lpstr>PowerPoint Presentation</vt:lpstr>
      <vt:lpstr>Primary endpoint analysis! For [1.3] </vt:lpstr>
      <vt:lpstr>Primary endpoint analysis! For [1.4] </vt:lpstr>
      <vt:lpstr>Combined Test-Q and Impulsivity Scores. For [2.1] </vt:lpstr>
      <vt:lpstr>Sugar Tax Policy. For [2.2] </vt:lpstr>
      <vt:lpstr>Summary:</vt:lpstr>
      <vt:lpstr>References:</vt:lpstr>
    </vt:vector>
  </TitlesOfParts>
  <Company>Novo Nordisk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Thomas</dc:creator>
  <cp:lastModifiedBy>Sankhadeep Kundu</cp:lastModifiedBy>
  <cp:revision>61</cp:revision>
  <dcterms:created xsi:type="dcterms:W3CDTF">2023-08-16T05:06:13Z</dcterms:created>
  <dcterms:modified xsi:type="dcterms:W3CDTF">2023-09-04T06:27:05Z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2023-01-03T11:21:32.9463325Z</vt:lpwstr>
  </property>
  <property fmtid="{D5CDD505-2E9C-101B-9397-08002B2CF9AE}" pid="3" name="HasRun">
    <vt:lpwstr>NULL</vt:lpwstr>
  </property>
</Properties>
</file>